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78" r:id="rId3"/>
    <p:sldId id="272" r:id="rId4"/>
    <p:sldId id="280" r:id="rId5"/>
    <p:sldId id="281" r:id="rId6"/>
    <p:sldId id="273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02992"/>
            <a:ext cx="9468544" cy="20520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Създаване на българската държава</a:t>
            </a:r>
            <a:endParaRPr lang="en-US" sz="6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DC06F437-5484-45F7-9217-C08157FBE7E2}"/>
              </a:ext>
            </a:extLst>
          </p:cNvPr>
          <p:cNvGrpSpPr/>
          <p:nvPr/>
        </p:nvGrpSpPr>
        <p:grpSpPr>
          <a:xfrm>
            <a:off x="971461" y="504380"/>
            <a:ext cx="7201078" cy="5849240"/>
            <a:chOff x="971461" y="676104"/>
            <a:chExt cx="7201078" cy="5849240"/>
          </a:xfrm>
        </p:grpSpPr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2F35C2B7-9389-4E87-9596-68F5A226A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461" y="676104"/>
              <a:ext cx="7201078" cy="5505792"/>
            </a:xfrm>
            <a:prstGeom prst="rect">
              <a:avLst/>
            </a:prstGeom>
          </p:spPr>
        </p:pic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AAD5EFAC-EB10-4E86-BBE9-0E08BC6D4238}"/>
                </a:ext>
              </a:extLst>
            </p:cNvPr>
            <p:cNvSpPr txBox="1"/>
            <p:nvPr/>
          </p:nvSpPr>
          <p:spPr>
            <a:xfrm>
              <a:off x="2771800" y="6186790"/>
              <a:ext cx="36004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Създаване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българската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държава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3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28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Хан Аспарух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0"/>
            <a:ext cx="8891925" cy="320284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 Аспарух заселил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север от р.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Онгъл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680 г. Византия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започнала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война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срещу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 Аспарух разбил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византийската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армия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преминал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681 година Византия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принудена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сключи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мир и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признае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Столица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Плиска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8" name="Групиране 27">
            <a:extLst>
              <a:ext uri="{FF2B5EF4-FFF2-40B4-BE49-F238E27FC236}">
                <a16:creationId xmlns:a16="http://schemas.microsoft.com/office/drawing/2014/main" id="{15304AC6-A38C-40DC-8BAF-FAB9FFEA8CAD}"/>
              </a:ext>
            </a:extLst>
          </p:cNvPr>
          <p:cNvGrpSpPr/>
          <p:nvPr/>
        </p:nvGrpSpPr>
        <p:grpSpPr>
          <a:xfrm>
            <a:off x="1475656" y="4005064"/>
            <a:ext cx="7257081" cy="2753858"/>
            <a:chOff x="1475656" y="4005064"/>
            <a:chExt cx="7257081" cy="2753858"/>
          </a:xfrm>
        </p:grpSpPr>
        <p:pic>
          <p:nvPicPr>
            <p:cNvPr id="25" name="Картина 24">
              <a:extLst>
                <a:ext uri="{FF2B5EF4-FFF2-40B4-BE49-F238E27FC236}">
                  <a16:creationId xmlns:a16="http://schemas.microsoft.com/office/drawing/2014/main" id="{4974C810-1002-4035-80E3-558F764DD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4005064"/>
              <a:ext cx="3945827" cy="2753858"/>
            </a:xfrm>
            <a:prstGeom prst="rect">
              <a:avLst/>
            </a:prstGeom>
          </p:spPr>
        </p:pic>
        <p:sp>
          <p:nvSpPr>
            <p:cNvPr id="27" name="Текстово поле 26">
              <a:extLst>
                <a:ext uri="{FF2B5EF4-FFF2-40B4-BE49-F238E27FC236}">
                  <a16:creationId xmlns:a16="http://schemas.microsoft.com/office/drawing/2014/main" id="{F5B28900-0A53-485C-AFC3-BD4CFA3487A3}"/>
                </a:ext>
              </a:extLst>
            </p:cNvPr>
            <p:cNvSpPr txBox="1"/>
            <p:nvPr/>
          </p:nvSpPr>
          <p:spPr>
            <a:xfrm>
              <a:off x="5292081" y="6235702"/>
              <a:ext cx="3440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Българите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преминават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през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Дунав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худ.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Димитър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Гюдженов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Хан Тервел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1"/>
            <a:ext cx="8891925" cy="2664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Тервел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 наследник на хан Аспарух.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Византия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отстъпила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Загоре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Тервел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притекъл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помощ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Византия,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когато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столицата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обсадена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арабите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Така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Балканите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Европа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спасени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тяхното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нашествие.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FFB9A84D-0C6D-4DFA-B9C6-A4722BD21B66}"/>
              </a:ext>
            </a:extLst>
          </p:cNvPr>
          <p:cNvGrpSpPr/>
          <p:nvPr/>
        </p:nvGrpSpPr>
        <p:grpSpPr>
          <a:xfrm>
            <a:off x="2699792" y="3173345"/>
            <a:ext cx="3744416" cy="3684655"/>
            <a:chOff x="2267744" y="3173345"/>
            <a:chExt cx="3744416" cy="3684655"/>
          </a:xfrm>
        </p:grpSpPr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7D69007F-5AB4-474A-9D31-D6A0F87B0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3173345"/>
              <a:ext cx="3744416" cy="3371496"/>
            </a:xfrm>
            <a:prstGeom prst="rect">
              <a:avLst/>
            </a:prstGeom>
          </p:spPr>
        </p:pic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975BFAE9-FCF8-4D51-A95E-3FDB53D35585}"/>
                </a:ext>
              </a:extLst>
            </p:cNvPr>
            <p:cNvSpPr txBox="1"/>
            <p:nvPr/>
          </p:nvSpPr>
          <p:spPr>
            <a:xfrm>
              <a:off x="3075503" y="6550223"/>
              <a:ext cx="21288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Мадарският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конник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8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Хан Крум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052736"/>
            <a:ext cx="8891925" cy="20162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Разширява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границите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Побеждава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византийския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император Никифор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битката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Върбишкия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проход.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Създава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писани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закони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общи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славяни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6D570521-E4F1-4E09-967C-68E179764117}"/>
              </a:ext>
            </a:extLst>
          </p:cNvPr>
          <p:cNvGrpSpPr/>
          <p:nvPr/>
        </p:nvGrpSpPr>
        <p:grpSpPr>
          <a:xfrm>
            <a:off x="893993" y="2780928"/>
            <a:ext cx="2741903" cy="4136846"/>
            <a:chOff x="749977" y="2780928"/>
            <a:chExt cx="2741903" cy="4136846"/>
          </a:xfrm>
        </p:grpSpPr>
        <p:pic>
          <p:nvPicPr>
            <p:cNvPr id="4" name="Picture 2" descr="http://upload.wikimedia.org/wikipedia/commons/3/3b/Krum_celebrates.jpg">
              <a:extLst>
                <a:ext uri="{FF2B5EF4-FFF2-40B4-BE49-F238E27FC236}">
                  <a16:creationId xmlns:a16="http://schemas.microsoft.com/office/drawing/2014/main" id="{4BC20874-DB61-4BDE-99B0-29124F55C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77" y="2780928"/>
              <a:ext cx="2741903" cy="3597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Текстово поле 4">
              <a:extLst>
                <a:ext uri="{FF2B5EF4-FFF2-40B4-BE49-F238E27FC236}">
                  <a16:creationId xmlns:a16="http://schemas.microsoft.com/office/drawing/2014/main" id="{37F60ED9-09A3-4085-8B7E-AFF15A1F296E}"/>
                </a:ext>
              </a:extLst>
            </p:cNvPr>
            <p:cNvSpPr txBox="1"/>
            <p:nvPr/>
          </p:nvSpPr>
          <p:spPr>
            <a:xfrm>
              <a:off x="976636" y="6394554"/>
              <a:ext cx="2288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Хан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Крум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празнува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победата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над Никифор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2" descr="http://www.chudesa.net/wp-content/uploads/2011/04/krum.jpg">
            <a:extLst>
              <a:ext uri="{FF2B5EF4-FFF2-40B4-BE49-F238E27FC236}">
                <a16:creationId xmlns:a16="http://schemas.microsoft.com/office/drawing/2014/main" id="{061308F6-F6BC-42A4-9E25-8ADF300B2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9098" y="3356992"/>
            <a:ext cx="3939326" cy="29426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Хан Омуртаг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0"/>
            <a:ext cx="9030547" cy="18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Сключва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първият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30-годишен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мирен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договор с Византия.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Възстановява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опожарената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столица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Плиска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Започва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строителство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пътища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мостове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дворци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26" name="Групиране 25">
            <a:extLst>
              <a:ext uri="{FF2B5EF4-FFF2-40B4-BE49-F238E27FC236}">
                <a16:creationId xmlns:a16="http://schemas.microsoft.com/office/drawing/2014/main" id="{51B0E110-0EF8-4E14-9C57-5EAE46CFCB73}"/>
              </a:ext>
            </a:extLst>
          </p:cNvPr>
          <p:cNvGrpSpPr/>
          <p:nvPr/>
        </p:nvGrpSpPr>
        <p:grpSpPr>
          <a:xfrm>
            <a:off x="3923928" y="2492896"/>
            <a:ext cx="4879241" cy="4393135"/>
            <a:chOff x="5554549" y="3068960"/>
            <a:chExt cx="3518440" cy="3465676"/>
          </a:xfrm>
        </p:grpSpPr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id="{57422870-3965-4F8C-AFBD-87B00ABE8D35}"/>
                </a:ext>
              </a:extLst>
            </p:cNvPr>
            <p:cNvSpPr txBox="1"/>
            <p:nvPr/>
          </p:nvSpPr>
          <p:spPr>
            <a:xfrm>
              <a:off x="5554549" y="6165304"/>
              <a:ext cx="351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Медальонът на хан Омуртаг</a:t>
              </a:r>
            </a:p>
          </p:txBody>
        </p:sp>
        <p:pic>
          <p:nvPicPr>
            <p:cNvPr id="24" name="Картина 23">
              <a:extLst>
                <a:ext uri="{FF2B5EF4-FFF2-40B4-BE49-F238E27FC236}">
                  <a16:creationId xmlns:a16="http://schemas.microsoft.com/office/drawing/2014/main" id="{E62AC6F3-4DFF-49FB-A926-C57D01BE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581" y="3068960"/>
              <a:ext cx="3010377" cy="3038957"/>
            </a:xfrm>
            <a:prstGeom prst="rect">
              <a:avLst/>
            </a:prstGeom>
          </p:spPr>
        </p:pic>
      </p:grp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69CEAD2F-0DA5-4AFD-ABFC-1791C3EA120A}"/>
              </a:ext>
            </a:extLst>
          </p:cNvPr>
          <p:cNvGrpSpPr/>
          <p:nvPr/>
        </p:nvGrpSpPr>
        <p:grpSpPr>
          <a:xfrm>
            <a:off x="611560" y="2420888"/>
            <a:ext cx="3019947" cy="4426335"/>
            <a:chOff x="487510" y="2420888"/>
            <a:chExt cx="3019947" cy="4426335"/>
          </a:xfrm>
        </p:grpSpPr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AA4761D3-F66D-45E8-B47C-DA38DA98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13" y="2420888"/>
              <a:ext cx="2712141" cy="3861572"/>
            </a:xfrm>
            <a:prstGeom prst="rect">
              <a:avLst/>
            </a:prstGeom>
          </p:spPr>
        </p:pic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id="{21025940-F298-4C13-B753-51F2DCAB7251}"/>
                </a:ext>
              </a:extLst>
            </p:cNvPr>
            <p:cNvSpPr/>
            <p:nvPr/>
          </p:nvSpPr>
          <p:spPr>
            <a:xfrm>
              <a:off x="487510" y="6200892"/>
              <a:ext cx="30199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Хан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Омуртаг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Мадридски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ръкопис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12. век</a:t>
              </a:r>
              <a:endPara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Плиска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764704"/>
            <a:ext cx="9030547" cy="18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Плиска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имала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крепостна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стена –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 12 метра, с бойни кули.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Зад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стената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ханският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дворец.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внушително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светилище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голямата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базилика.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7FEB52A-368E-4013-A34A-25170AD14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3622792" cy="4105831"/>
          </a:xfrm>
          <a:prstGeom prst="rect">
            <a:avLst/>
          </a:prstGeom>
        </p:spPr>
      </p:pic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C20E6C86-D149-498B-B245-7AE5B72C46ED}"/>
              </a:ext>
            </a:extLst>
          </p:cNvPr>
          <p:cNvGrpSpPr/>
          <p:nvPr/>
        </p:nvGrpSpPr>
        <p:grpSpPr>
          <a:xfrm>
            <a:off x="4238799" y="3050171"/>
            <a:ext cx="4643839" cy="3807829"/>
            <a:chOff x="4238799" y="3050171"/>
            <a:chExt cx="4643839" cy="3807829"/>
          </a:xfrm>
        </p:grpSpPr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EEF972E4-F793-4D17-BF49-42C603C094DC}"/>
                </a:ext>
              </a:extLst>
            </p:cNvPr>
            <p:cNvSpPr txBox="1"/>
            <p:nvPr/>
          </p:nvSpPr>
          <p:spPr>
            <a:xfrm>
              <a:off x="4238799" y="6488668"/>
              <a:ext cx="4643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Плиска, Голямата базилика</a:t>
              </a: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3306FF45-F496-48CD-B57E-E072BE1E5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799" y="3050171"/>
              <a:ext cx="4643839" cy="3438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3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225</Words>
  <Application>Microsoft Office PowerPoint</Application>
  <PresentationFormat>Презентация на цял екран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Office Theme</vt:lpstr>
      <vt:lpstr>Създаване на българската държава</vt:lpstr>
      <vt:lpstr>Презентация на PowerPoint</vt:lpstr>
      <vt:lpstr>Хан Аспарух </vt:lpstr>
      <vt:lpstr>Хан Тервел </vt:lpstr>
      <vt:lpstr>Хан Крум </vt:lpstr>
      <vt:lpstr>Хан Омуртаг</vt:lpstr>
      <vt:lpstr>Плиска 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62</cp:revision>
  <dcterms:created xsi:type="dcterms:W3CDTF">2012-10-16T15:49:21Z</dcterms:created>
  <dcterms:modified xsi:type="dcterms:W3CDTF">2020-04-01T09:25:44Z</dcterms:modified>
</cp:coreProperties>
</file>