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89" r:id="rId5"/>
    <p:sldId id="29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88232"/>
          </a:xfrm>
        </p:spPr>
        <p:txBody>
          <a:bodyPr/>
          <a:lstStyle/>
          <a:p>
            <a:r>
              <a:rPr lang="bg-BG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 опазим природата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68AD646F-0F21-4E51-973F-290D503E9924}"/>
              </a:ext>
            </a:extLst>
          </p:cNvPr>
          <p:cNvGrpSpPr/>
          <p:nvPr/>
        </p:nvGrpSpPr>
        <p:grpSpPr>
          <a:xfrm>
            <a:off x="853063" y="594540"/>
            <a:ext cx="7437874" cy="5498756"/>
            <a:chOff x="853063" y="594540"/>
            <a:chExt cx="7437874" cy="5498756"/>
          </a:xfrm>
        </p:grpSpPr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B41124FC-CDC3-4660-A773-EDC4396D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63" y="594540"/>
              <a:ext cx="7437874" cy="5138716"/>
            </a:xfrm>
            <a:prstGeom prst="rect">
              <a:avLst/>
            </a:prstGeom>
          </p:spPr>
        </p:pic>
        <p:sp>
          <p:nvSpPr>
            <p:cNvPr id="7" name="Текстово поле 8">
              <a:extLst>
                <a:ext uri="{FF2B5EF4-FFF2-40B4-BE49-F238E27FC236}">
                  <a16:creationId xmlns:a16="http://schemas.microsoft.com/office/drawing/2014/main" id="{5904C0AF-A76B-43CF-BB11-FEED10198470}"/>
                </a:ext>
              </a:extLst>
            </p:cNvPr>
            <p:cNvSpPr txBox="1"/>
            <p:nvPr/>
          </p:nvSpPr>
          <p:spPr>
            <a:xfrm>
              <a:off x="3383868" y="5754742"/>
              <a:ext cx="237626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Защитени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територии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4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Национален парк „Рила“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19" y="4914411"/>
            <a:ext cx="8239944" cy="132290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От него </a:t>
            </a:r>
            <a:r>
              <a:rPr lang="ru-RU" dirty="0" err="1"/>
              <a:t>извира</a:t>
            </a:r>
            <a:r>
              <a:rPr lang="ru-RU" dirty="0"/>
              <a:t> най-</a:t>
            </a:r>
            <a:r>
              <a:rPr lang="ru-RU" dirty="0" err="1"/>
              <a:t>дългата</a:t>
            </a:r>
            <a:r>
              <a:rPr lang="ru-RU" dirty="0"/>
              <a:t> река в </a:t>
            </a:r>
            <a:r>
              <a:rPr lang="ru-RU" dirty="0" err="1"/>
              <a:t>България</a:t>
            </a:r>
            <a:r>
              <a:rPr lang="ru-RU" dirty="0"/>
              <a:t> – </a:t>
            </a:r>
            <a:r>
              <a:rPr lang="ru-RU" dirty="0" err="1"/>
              <a:t>Искър</a:t>
            </a:r>
            <a:r>
              <a:rPr lang="bg-BG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От него </a:t>
            </a:r>
            <a:r>
              <a:rPr lang="ru-RU" dirty="0" err="1"/>
              <a:t>извира</a:t>
            </a:r>
            <a:r>
              <a:rPr lang="ru-RU" dirty="0"/>
              <a:t> най-</a:t>
            </a:r>
            <a:r>
              <a:rPr lang="ru-RU" dirty="0" err="1"/>
              <a:t>пълноводната</a:t>
            </a:r>
            <a:r>
              <a:rPr lang="ru-RU" dirty="0"/>
              <a:t> река в </a:t>
            </a:r>
            <a:r>
              <a:rPr lang="ru-RU" dirty="0" err="1"/>
              <a:t>България</a:t>
            </a:r>
            <a:r>
              <a:rPr lang="ru-RU" dirty="0"/>
              <a:t> – Марица.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Тук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Рилският</a:t>
            </a:r>
            <a:r>
              <a:rPr lang="ru-RU" dirty="0"/>
              <a:t> </a:t>
            </a:r>
            <a:r>
              <a:rPr lang="ru-RU" dirty="0" err="1"/>
              <a:t>манастир</a:t>
            </a:r>
            <a:r>
              <a:rPr lang="ru-RU" dirty="0"/>
              <a:t>.</a:t>
            </a:r>
          </a:p>
        </p:txBody>
      </p: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03276181-71B7-45EE-AD38-4FDDBF08495C}"/>
              </a:ext>
            </a:extLst>
          </p:cNvPr>
          <p:cNvGrpSpPr/>
          <p:nvPr/>
        </p:nvGrpSpPr>
        <p:grpSpPr>
          <a:xfrm>
            <a:off x="395536" y="1299711"/>
            <a:ext cx="4513449" cy="3203501"/>
            <a:chOff x="395536" y="3043103"/>
            <a:chExt cx="4513449" cy="3203501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22FFF679-8ED0-4A6D-BF39-72B4105F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043103"/>
              <a:ext cx="4513449" cy="2826547"/>
            </a:xfrm>
            <a:prstGeom prst="rect">
              <a:avLst/>
            </a:prstGeom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14524249-D042-404C-A419-52335DDC0438}"/>
                </a:ext>
              </a:extLst>
            </p:cNvPr>
            <p:cNvSpPr txBox="1"/>
            <p:nvPr/>
          </p:nvSpPr>
          <p:spPr>
            <a:xfrm>
              <a:off x="1226229" y="5877272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/>
                <a:t>Резерват „</a:t>
              </a:r>
              <a:r>
                <a:rPr lang="bg-BG" dirty="0" err="1"/>
                <a:t>Парангалица</a:t>
              </a:r>
              <a:r>
                <a:rPr lang="bg-BG" dirty="0"/>
                <a:t>“</a:t>
              </a:r>
            </a:p>
          </p:txBody>
        </p:sp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F018FEBD-1C68-467A-81D3-012543F81074}"/>
              </a:ext>
            </a:extLst>
          </p:cNvPr>
          <p:cNvGrpSpPr/>
          <p:nvPr/>
        </p:nvGrpSpPr>
        <p:grpSpPr>
          <a:xfrm>
            <a:off x="5166300" y="1268760"/>
            <a:ext cx="3726180" cy="3234452"/>
            <a:chOff x="5166300" y="3012152"/>
            <a:chExt cx="3726180" cy="3234452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9F05E6F4-9DBC-4675-A5D2-A2FCFEE7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300" y="3012152"/>
              <a:ext cx="3726180" cy="2865120"/>
            </a:xfrm>
            <a:prstGeom prst="rect">
              <a:avLst/>
            </a:prstGeom>
          </p:spPr>
        </p:pic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17B45C98-64E1-464F-82E3-500D91362E50}"/>
                </a:ext>
              </a:extLst>
            </p:cNvPr>
            <p:cNvSpPr txBox="1"/>
            <p:nvPr/>
          </p:nvSpPr>
          <p:spPr>
            <a:xfrm>
              <a:off x="5998499" y="5877272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/>
                <a:t>Рилски манастир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7504"/>
          </a:xfrm>
        </p:spPr>
        <p:txBody>
          <a:bodyPr/>
          <a:lstStyle/>
          <a:p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Национален парк „Пирин“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239944" cy="17281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Обхваща северната част на планината Пирин.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В него се </a:t>
            </a:r>
            <a:r>
              <a:rPr lang="ru-RU" dirty="0" err="1"/>
              <a:t>срещат</a:t>
            </a:r>
            <a:r>
              <a:rPr lang="ru-RU" dirty="0"/>
              <a:t> редки растения и </a:t>
            </a:r>
            <a:r>
              <a:rPr lang="ru-RU" dirty="0" err="1"/>
              <a:t>животни</a:t>
            </a:r>
            <a:r>
              <a:rPr lang="ru-RU" dirty="0"/>
              <a:t> – </a:t>
            </a:r>
            <a:r>
              <a:rPr lang="ru-RU" dirty="0" err="1"/>
              <a:t>еделвайс</a:t>
            </a:r>
            <a:r>
              <a:rPr lang="ru-RU" dirty="0"/>
              <a:t>, </a:t>
            </a:r>
            <a:r>
              <a:rPr lang="ru-RU" dirty="0" err="1"/>
              <a:t>пирински</a:t>
            </a:r>
            <a:r>
              <a:rPr lang="ru-RU" dirty="0"/>
              <a:t> чай, </a:t>
            </a:r>
            <a:r>
              <a:rPr lang="ru-RU" dirty="0" err="1"/>
              <a:t>пирински</a:t>
            </a:r>
            <a:r>
              <a:rPr lang="ru-RU" dirty="0"/>
              <a:t> мак, </a:t>
            </a:r>
            <a:r>
              <a:rPr lang="ru-RU" dirty="0" err="1"/>
              <a:t>бяла</a:t>
            </a:r>
            <a:r>
              <a:rPr lang="ru-RU" dirty="0"/>
              <a:t> мура, </a:t>
            </a:r>
            <a:r>
              <a:rPr lang="ru-RU" dirty="0" err="1"/>
              <a:t>белогърб</a:t>
            </a:r>
            <a:r>
              <a:rPr lang="ru-RU" dirty="0"/>
              <a:t> </a:t>
            </a:r>
            <a:r>
              <a:rPr lang="ru-RU" dirty="0" err="1"/>
              <a:t>кълвач</a:t>
            </a:r>
            <a:r>
              <a:rPr lang="ru-RU" dirty="0"/>
              <a:t>, </a:t>
            </a:r>
            <a:r>
              <a:rPr lang="ru-RU" dirty="0" err="1"/>
              <a:t>ди</a:t>
            </a:r>
            <a:r>
              <a:rPr lang="bg-BG" dirty="0"/>
              <a:t>ва коза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Тук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връх</a:t>
            </a:r>
            <a:r>
              <a:rPr lang="ru-RU" dirty="0"/>
              <a:t> </a:t>
            </a:r>
            <a:r>
              <a:rPr lang="ru-RU" dirty="0" err="1"/>
              <a:t>Вихрен</a:t>
            </a:r>
            <a:r>
              <a:rPr lang="ru-RU" dirty="0"/>
              <a:t> и </a:t>
            </a:r>
            <a:r>
              <a:rPr lang="bg-BG" dirty="0" err="1"/>
              <a:t>Байкушевата</a:t>
            </a:r>
            <a:r>
              <a:rPr lang="bg-BG" dirty="0"/>
              <a:t> мура</a:t>
            </a:r>
            <a:r>
              <a:rPr lang="ru-RU" dirty="0"/>
              <a:t>.</a:t>
            </a:r>
          </a:p>
        </p:txBody>
      </p: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938BB388-C3B7-4A33-AE6A-CE1D0D907414}"/>
              </a:ext>
            </a:extLst>
          </p:cNvPr>
          <p:cNvGrpSpPr/>
          <p:nvPr/>
        </p:nvGrpSpPr>
        <p:grpSpPr>
          <a:xfrm>
            <a:off x="611560" y="914383"/>
            <a:ext cx="3240360" cy="3394510"/>
            <a:chOff x="611560" y="2858599"/>
            <a:chExt cx="3240360" cy="3394510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4809D196-ADB9-4B8C-B11E-E517EBA6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858599"/>
              <a:ext cx="3240360" cy="3030841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73790476-FAFB-491C-8A19-4EC953DD1045}"/>
                </a:ext>
              </a:extLst>
            </p:cNvPr>
            <p:cNvSpPr txBox="1"/>
            <p:nvPr/>
          </p:nvSpPr>
          <p:spPr>
            <a:xfrm>
              <a:off x="1605607" y="5883777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/>
                <a:t>Дива коза</a:t>
              </a:r>
            </a:p>
          </p:txBody>
        </p:sp>
      </p:grp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B4C144AA-BC9A-4EBE-9C18-6D513A6485ED}"/>
              </a:ext>
            </a:extLst>
          </p:cNvPr>
          <p:cNvGrpSpPr/>
          <p:nvPr/>
        </p:nvGrpSpPr>
        <p:grpSpPr>
          <a:xfrm>
            <a:off x="4357711" y="908720"/>
            <a:ext cx="4318745" cy="3393668"/>
            <a:chOff x="4357711" y="2852936"/>
            <a:chExt cx="4318745" cy="3393668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F96377BF-4A12-4A63-BEB7-D9A841F3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711" y="2852936"/>
              <a:ext cx="4318745" cy="3030841"/>
            </a:xfrm>
            <a:prstGeom prst="rect">
              <a:avLst/>
            </a:prstGeom>
          </p:spPr>
        </p:pic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018DB454-4D38-440B-8976-40F9477EA7BD}"/>
                </a:ext>
              </a:extLst>
            </p:cNvPr>
            <p:cNvSpPr txBox="1"/>
            <p:nvPr/>
          </p:nvSpPr>
          <p:spPr>
            <a:xfrm>
              <a:off x="5583174" y="5877272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/>
                <a:t>Планински мак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0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-171400"/>
            <a:ext cx="9937104" cy="907504"/>
          </a:xfrm>
        </p:spPr>
        <p:txBody>
          <a:bodyPr/>
          <a:lstStyle/>
          <a:p>
            <a:r>
              <a:rPr lang="bg-B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Национален парк „Централен Балкан“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39944" cy="165618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Разположен е в Средна Стара планина.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В него </a:t>
            </a:r>
            <a:r>
              <a:rPr lang="ru-RU" dirty="0" err="1"/>
              <a:t>могат</a:t>
            </a:r>
            <a:r>
              <a:rPr lang="ru-RU" dirty="0"/>
              <a:t> да се видят 12 вида растения, </a:t>
            </a:r>
            <a:r>
              <a:rPr lang="ru-RU" dirty="0" err="1"/>
              <a:t>които</a:t>
            </a:r>
            <a:r>
              <a:rPr lang="ru-RU" dirty="0"/>
              <a:t> не се </a:t>
            </a:r>
            <a:r>
              <a:rPr lang="ru-RU" dirty="0" err="1"/>
              <a:t>срещат</a:t>
            </a:r>
            <a:r>
              <a:rPr lang="ru-RU" dirty="0"/>
              <a:t> </a:t>
            </a:r>
            <a:r>
              <a:rPr lang="ru-RU" dirty="0" err="1"/>
              <a:t>никъде</a:t>
            </a:r>
            <a:r>
              <a:rPr lang="ru-RU" dirty="0"/>
              <a:t> </a:t>
            </a:r>
            <a:r>
              <a:rPr lang="ru-RU" dirty="0" err="1"/>
              <a:t>другаде</a:t>
            </a:r>
            <a:r>
              <a:rPr lang="ru-RU" dirty="0"/>
              <a:t> по света.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Тук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красиви</a:t>
            </a:r>
            <a:r>
              <a:rPr lang="ru-RU" dirty="0"/>
              <a:t> </a:t>
            </a:r>
            <a:r>
              <a:rPr lang="ru-RU" dirty="0" err="1"/>
              <a:t>скални</a:t>
            </a:r>
            <a:r>
              <a:rPr lang="ru-RU" dirty="0"/>
              <a:t> </a:t>
            </a:r>
            <a:r>
              <a:rPr lang="ru-RU" dirty="0" err="1"/>
              <a:t>забележителности</a:t>
            </a:r>
            <a:r>
              <a:rPr lang="ru-RU" dirty="0"/>
              <a:t>, </a:t>
            </a:r>
            <a:r>
              <a:rPr lang="ru-RU" dirty="0" err="1"/>
              <a:t>пещери</a:t>
            </a:r>
            <a:r>
              <a:rPr lang="ru-RU" dirty="0"/>
              <a:t> , </a:t>
            </a:r>
            <a:r>
              <a:rPr lang="ru-RU" dirty="0" err="1"/>
              <a:t>ждрела</a:t>
            </a:r>
            <a:r>
              <a:rPr lang="ru-RU" dirty="0"/>
              <a:t> и </a:t>
            </a:r>
            <a:r>
              <a:rPr lang="ru-RU" dirty="0" err="1"/>
              <a:t>водопади</a:t>
            </a:r>
            <a:r>
              <a:rPr lang="ru-RU" dirty="0"/>
              <a:t>.</a:t>
            </a:r>
          </a:p>
        </p:txBody>
      </p: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E01E3E76-5734-47A8-B505-32769AFD328F}"/>
              </a:ext>
            </a:extLst>
          </p:cNvPr>
          <p:cNvGrpSpPr/>
          <p:nvPr/>
        </p:nvGrpSpPr>
        <p:grpSpPr>
          <a:xfrm>
            <a:off x="539552" y="980729"/>
            <a:ext cx="4067944" cy="3072003"/>
            <a:chOff x="539552" y="3237317"/>
            <a:chExt cx="4067944" cy="3072003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7535E58E-4B5E-4AF6-B256-0383FB31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237317"/>
              <a:ext cx="4067944" cy="2711963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509C20C8-ADD8-4C26-8B81-6ABF1A101C51}"/>
                </a:ext>
              </a:extLst>
            </p:cNvPr>
            <p:cNvSpPr txBox="1"/>
            <p:nvPr/>
          </p:nvSpPr>
          <p:spPr>
            <a:xfrm>
              <a:off x="1503359" y="5939988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 err="1"/>
                <a:t>Тъжанско</a:t>
              </a:r>
              <a:r>
                <a:rPr lang="bg-BG" dirty="0"/>
                <a:t> ждрело</a:t>
              </a:r>
            </a:p>
          </p:txBody>
        </p:sp>
      </p:grp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B858D594-ED51-400C-905E-6C9E8B81E1BE}"/>
              </a:ext>
            </a:extLst>
          </p:cNvPr>
          <p:cNvGrpSpPr/>
          <p:nvPr/>
        </p:nvGrpSpPr>
        <p:grpSpPr>
          <a:xfrm>
            <a:off x="4949267" y="980728"/>
            <a:ext cx="3623498" cy="3081295"/>
            <a:chOff x="4949267" y="3237316"/>
            <a:chExt cx="3623498" cy="3081295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69CD2684-24AE-4E40-944E-462947CE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267" y="3237316"/>
              <a:ext cx="3623498" cy="2711963"/>
            </a:xfrm>
            <a:prstGeom prst="rect">
              <a:avLst/>
            </a:prstGeom>
          </p:spPr>
        </p:pic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2AE3B856-8D9B-463D-96F7-AC62F2316540}"/>
                </a:ext>
              </a:extLst>
            </p:cNvPr>
            <p:cNvSpPr txBox="1"/>
            <p:nvPr/>
          </p:nvSpPr>
          <p:spPr>
            <a:xfrm>
              <a:off x="5247621" y="5949279"/>
              <a:ext cx="3026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/>
                <a:t>Старопланинската иглика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534</TotalTime>
  <Words>143</Words>
  <Application>Microsoft Office PowerPoint</Application>
  <PresentationFormat>Презентация на цял екран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Comic Sans MS</vt:lpstr>
      <vt:lpstr>Courier New</vt:lpstr>
      <vt:lpstr>Palatino Linotype</vt:lpstr>
      <vt:lpstr>Executive</vt:lpstr>
      <vt:lpstr>Да опазим природата</vt:lpstr>
      <vt:lpstr>Презентация на PowerPoint</vt:lpstr>
      <vt:lpstr>Национален парк „Рила“ </vt:lpstr>
      <vt:lpstr>Национален парк „Пирин“ </vt:lpstr>
      <vt:lpstr>Национален парк „Централен Балкан“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49</cp:revision>
  <dcterms:created xsi:type="dcterms:W3CDTF">2020-03-23T07:56:19Z</dcterms:created>
  <dcterms:modified xsi:type="dcterms:W3CDTF">2020-04-01T09:51:02Z</dcterms:modified>
</cp:coreProperties>
</file>