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80" r:id="rId5"/>
    <p:sldId id="281" r:id="rId6"/>
    <p:sldId id="282" r:id="rId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27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tint val="80000"/>
                <a:satMod val="250000"/>
              </a:schemeClr>
            </a:gs>
            <a:gs pos="83000">
              <a:schemeClr val="bg1">
                <a:tint val="90000"/>
                <a:shade val="90000"/>
                <a:satMod val="200000"/>
              </a:schemeClr>
            </a:gs>
            <a:gs pos="95000">
              <a:schemeClr val="accent5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129C698-96D8-4011-9534-733FC0B6660D}" type="datetimeFigureOut">
              <a:rPr lang="bg-BG" smtClean="0"/>
              <a:t>27.3.2020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769A534-106C-4817-B488-4E3484FE86E2}" type="slidenum">
              <a:rPr lang="bg-BG" smtClean="0"/>
              <a:t>‹#›</a:t>
            </a:fld>
            <a:endParaRPr lang="bg-BG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4905"/>
            <a:ext cx="7772400" cy="1260140"/>
          </a:xfrm>
        </p:spPr>
        <p:txBody>
          <a:bodyPr/>
          <a:lstStyle/>
          <a:p>
            <a:r>
              <a:rPr lang="bg-BG" sz="70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Растителен свят</a:t>
            </a:r>
          </a:p>
        </p:txBody>
      </p:sp>
    </p:spTree>
    <p:extLst>
      <p:ext uri="{BB962C8B-B14F-4D97-AF65-F5344CB8AC3E}">
        <p14:creationId xmlns:p14="http://schemas.microsoft.com/office/powerpoint/2010/main" val="300943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907504"/>
          </a:xfrm>
        </p:spPr>
        <p:txBody>
          <a:bodyPr/>
          <a:lstStyle/>
          <a:p>
            <a:r>
              <a:rPr lang="bg-BG" sz="40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Общ преглед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" y="4869160"/>
            <a:ext cx="8229600" cy="1666927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dirty="0" err="1"/>
              <a:t>Растителността</a:t>
            </a:r>
            <a:r>
              <a:rPr lang="ru-RU" b="1" dirty="0"/>
              <a:t> </a:t>
            </a:r>
            <a:r>
              <a:rPr lang="ru-RU" dirty="0"/>
              <a:t>е </a:t>
            </a:r>
            <a:r>
              <a:rPr lang="ru-RU" dirty="0" err="1"/>
              <a:t>съвкупност</a:t>
            </a:r>
            <a:r>
              <a:rPr lang="ru-RU" dirty="0"/>
              <a:t> от </a:t>
            </a:r>
            <a:r>
              <a:rPr lang="bg-BG" dirty="0"/>
              <a:t>дървета, храсти и треви.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bg-BG" dirty="0"/>
              <a:t>В България има над 4200 вида растения.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bg-BG" dirty="0"/>
              <a:t>Дървесната растителност е широколистна, иглолистна и смесена</a:t>
            </a:r>
            <a:r>
              <a:rPr lang="ru-RU" dirty="0"/>
              <a:t>.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86CCE708-F1F3-404A-9C24-DAC6199ECF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53961"/>
            <a:ext cx="5950672" cy="41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0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16"/>
            <a:ext cx="8229600" cy="907504"/>
          </a:xfrm>
        </p:spPr>
        <p:txBody>
          <a:bodyPr/>
          <a:lstStyle/>
          <a:p>
            <a:r>
              <a:rPr lang="bg-BG" sz="40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Широколистни гори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1728192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dirty="0" err="1"/>
              <a:t>Широколистните</a:t>
            </a:r>
            <a:r>
              <a:rPr lang="ru-RU" dirty="0"/>
              <a:t> гори се </a:t>
            </a:r>
            <a:r>
              <a:rPr lang="ru-RU" dirty="0" err="1"/>
              <a:t>състоят</a:t>
            </a:r>
            <a:r>
              <a:rPr lang="ru-RU" dirty="0"/>
              <a:t> от </a:t>
            </a:r>
            <a:r>
              <a:rPr lang="ru-RU" dirty="0" err="1"/>
              <a:t>дъб</a:t>
            </a:r>
            <a:r>
              <a:rPr lang="ru-RU" dirty="0"/>
              <a:t>, бук, </a:t>
            </a:r>
            <a:r>
              <a:rPr lang="ru-RU" dirty="0" err="1"/>
              <a:t>габър</a:t>
            </a:r>
            <a:r>
              <a:rPr lang="ru-RU" dirty="0"/>
              <a:t>, </a:t>
            </a:r>
            <a:r>
              <a:rPr lang="ru-RU" dirty="0" err="1"/>
              <a:t>топола</a:t>
            </a:r>
            <a:r>
              <a:rPr lang="ru-RU" dirty="0"/>
              <a:t> и </a:t>
            </a:r>
            <a:r>
              <a:rPr lang="ru-RU" dirty="0" err="1"/>
              <a:t>др</a:t>
            </a:r>
            <a:r>
              <a:rPr lang="bg-BG" dirty="0"/>
              <a:t>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dirty="0"/>
              <a:t>Те </a:t>
            </a:r>
            <a:r>
              <a:rPr lang="ru-RU" dirty="0" err="1"/>
              <a:t>са</a:t>
            </a:r>
            <a:r>
              <a:rPr lang="ru-RU" dirty="0"/>
              <a:t> най-</a:t>
            </a:r>
            <a:r>
              <a:rPr lang="ru-RU" dirty="0" err="1"/>
              <a:t>характерни</a:t>
            </a:r>
            <a:r>
              <a:rPr lang="ru-RU" dirty="0"/>
              <a:t> за Стара </a:t>
            </a:r>
            <a:r>
              <a:rPr lang="ru-RU" dirty="0" err="1"/>
              <a:t>планина</a:t>
            </a:r>
            <a:r>
              <a:rPr lang="ru-RU" dirty="0"/>
              <a:t> и </a:t>
            </a:r>
            <a:r>
              <a:rPr lang="ru-RU" dirty="0" err="1"/>
              <a:t>Средна</a:t>
            </a:r>
            <a:r>
              <a:rPr lang="ru-RU" dirty="0"/>
              <a:t> гора</a:t>
            </a:r>
            <a:r>
              <a:rPr lang="bg-BG" dirty="0"/>
              <a:t>.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BB1EAB40-2E2B-43DC-A2BA-73736CB9A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80928"/>
            <a:ext cx="5184576" cy="38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16"/>
            <a:ext cx="8229600" cy="907504"/>
          </a:xfrm>
        </p:spPr>
        <p:txBody>
          <a:bodyPr/>
          <a:lstStyle/>
          <a:p>
            <a:r>
              <a:rPr lang="bg-BG" sz="40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Иглолистни гори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224136"/>
          </a:xfrm>
        </p:spPr>
        <p:txBody>
          <a:bodyPr>
            <a:normAutofit lnSpcReduction="10000"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dirty="0"/>
              <a:t>В </a:t>
            </a:r>
            <a:r>
              <a:rPr lang="ru-RU" dirty="0" err="1"/>
              <a:t>иглолистните</a:t>
            </a:r>
            <a:r>
              <a:rPr lang="ru-RU" dirty="0"/>
              <a:t> гори </a:t>
            </a:r>
            <a:r>
              <a:rPr lang="ru-RU" dirty="0" err="1"/>
              <a:t>растат</a:t>
            </a:r>
            <a:r>
              <a:rPr lang="ru-RU" dirty="0"/>
              <a:t> бор, ела, </a:t>
            </a:r>
            <a:r>
              <a:rPr lang="ru-RU" dirty="0" err="1"/>
              <a:t>смърч</a:t>
            </a:r>
            <a:r>
              <a:rPr lang="ru-RU" dirty="0"/>
              <a:t>, </a:t>
            </a:r>
            <a:r>
              <a:rPr lang="ru-RU" dirty="0" err="1"/>
              <a:t>бяла</a:t>
            </a:r>
            <a:r>
              <a:rPr lang="ru-RU" dirty="0"/>
              <a:t> и черна </a:t>
            </a:r>
            <a:r>
              <a:rPr lang="bg-BG" dirty="0"/>
              <a:t>мура.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ru-RU" dirty="0"/>
              <a:t>Те се </a:t>
            </a:r>
            <a:r>
              <a:rPr lang="ru-RU" dirty="0" err="1"/>
              <a:t>срещат</a:t>
            </a:r>
            <a:r>
              <a:rPr lang="ru-RU" dirty="0"/>
              <a:t> в </a:t>
            </a:r>
            <a:r>
              <a:rPr lang="ru-RU" dirty="0" err="1"/>
              <a:t>Рила</a:t>
            </a:r>
            <a:r>
              <a:rPr lang="ru-RU" dirty="0"/>
              <a:t>, </a:t>
            </a:r>
            <a:r>
              <a:rPr lang="ru-RU" dirty="0" err="1"/>
              <a:t>Пирин</a:t>
            </a:r>
            <a:r>
              <a:rPr lang="ru-RU" dirty="0"/>
              <a:t>, </a:t>
            </a:r>
            <a:r>
              <a:rPr lang="ru-RU" dirty="0" err="1"/>
              <a:t>Витоша</a:t>
            </a:r>
            <a:r>
              <a:rPr lang="ru-RU" dirty="0"/>
              <a:t> и </a:t>
            </a:r>
            <a:r>
              <a:rPr lang="ru-RU" dirty="0" err="1"/>
              <a:t>Родопите</a:t>
            </a:r>
            <a:r>
              <a:rPr lang="ru-RU" dirty="0"/>
              <a:t>.</a:t>
            </a:r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79F1F15B-BBA9-41F9-ADA9-D072DE2EC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96" y="2557918"/>
            <a:ext cx="5425408" cy="411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3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16"/>
            <a:ext cx="8229600" cy="907504"/>
          </a:xfrm>
        </p:spPr>
        <p:txBody>
          <a:bodyPr/>
          <a:lstStyle/>
          <a:p>
            <a:r>
              <a:rPr lang="bg-BG" sz="40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Храстова растителност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6145"/>
            <a:ext cx="8229600" cy="1828799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dirty="0" err="1"/>
              <a:t>Храстовата</a:t>
            </a:r>
            <a:r>
              <a:rPr lang="ru-RU" dirty="0"/>
              <a:t> </a:t>
            </a:r>
            <a:r>
              <a:rPr lang="ru-RU" dirty="0" err="1"/>
              <a:t>растителност</a:t>
            </a:r>
            <a:r>
              <a:rPr lang="ru-RU" dirty="0"/>
              <a:t> се </a:t>
            </a:r>
            <a:r>
              <a:rPr lang="ru-RU" dirty="0" err="1"/>
              <a:t>разпространява</a:t>
            </a:r>
            <a:r>
              <a:rPr lang="ru-RU" dirty="0"/>
              <a:t> по </a:t>
            </a:r>
            <a:r>
              <a:rPr lang="ru-RU" dirty="0" err="1"/>
              <a:t>ниските</a:t>
            </a:r>
            <a:r>
              <a:rPr lang="ru-RU" dirty="0"/>
              <a:t> </a:t>
            </a:r>
            <a:r>
              <a:rPr lang="ru-RU" dirty="0" err="1"/>
              <a:t>планински</a:t>
            </a:r>
            <a:r>
              <a:rPr lang="ru-RU" dirty="0"/>
              <a:t> </a:t>
            </a:r>
            <a:r>
              <a:rPr lang="ru-RU" dirty="0" err="1"/>
              <a:t>склонове</a:t>
            </a:r>
            <a:r>
              <a:rPr lang="ru-RU" dirty="0"/>
              <a:t> и </a:t>
            </a:r>
            <a:r>
              <a:rPr lang="ru-RU" dirty="0" err="1"/>
              <a:t>горските</a:t>
            </a:r>
            <a:r>
              <a:rPr lang="ru-RU" dirty="0"/>
              <a:t> </a:t>
            </a:r>
            <a:r>
              <a:rPr lang="ru-RU" dirty="0" err="1"/>
              <a:t>поляни</a:t>
            </a:r>
            <a:r>
              <a:rPr lang="bg-BG" dirty="0"/>
              <a:t>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bg-BG" dirty="0"/>
              <a:t>Тя включва трънка, драка, люляк, хвойна, клек.</a:t>
            </a:r>
          </a:p>
        </p:txBody>
      </p:sp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D914942F-8B21-4448-8939-00828EDDE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187" y="3112369"/>
            <a:ext cx="5719626" cy="359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2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907504"/>
          </a:xfrm>
        </p:spPr>
        <p:txBody>
          <a:bodyPr/>
          <a:lstStyle/>
          <a:p>
            <a:r>
              <a:rPr lang="bg-BG" sz="4000" dirty="0">
                <a:ln>
                  <a:solidFill>
                    <a:schemeClr val="bg1"/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Тревиста растителност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4137"/>
            <a:ext cx="8229600" cy="1900807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dirty="0" err="1"/>
              <a:t>Тревистата</a:t>
            </a:r>
            <a:r>
              <a:rPr lang="ru-RU" dirty="0"/>
              <a:t> </a:t>
            </a:r>
            <a:r>
              <a:rPr lang="ru-RU" dirty="0" err="1"/>
              <a:t>растителност</a:t>
            </a:r>
            <a:r>
              <a:rPr lang="ru-RU" dirty="0"/>
              <a:t> се </a:t>
            </a:r>
            <a:r>
              <a:rPr lang="ru-RU" dirty="0" err="1"/>
              <a:t>среща</a:t>
            </a:r>
            <a:r>
              <a:rPr lang="ru-RU" dirty="0"/>
              <a:t> в </a:t>
            </a:r>
            <a:r>
              <a:rPr lang="ru-RU" dirty="0" err="1"/>
              <a:t>пасищата</a:t>
            </a:r>
            <a:r>
              <a:rPr lang="ru-RU" dirty="0"/>
              <a:t>, </a:t>
            </a:r>
            <a:r>
              <a:rPr lang="ru-RU" dirty="0" err="1"/>
              <a:t>ливадите</a:t>
            </a:r>
            <a:r>
              <a:rPr lang="ru-RU" dirty="0"/>
              <a:t>, </a:t>
            </a:r>
            <a:r>
              <a:rPr lang="bg-BG" dirty="0"/>
              <a:t>горските поляни.</a:t>
            </a:r>
            <a:endParaRPr lang="en-US" dirty="0"/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ru-RU" dirty="0" err="1"/>
              <a:t>Тя</a:t>
            </a:r>
            <a:r>
              <a:rPr lang="ru-RU" dirty="0"/>
              <a:t> </a:t>
            </a:r>
            <a:r>
              <a:rPr lang="ru-RU" dirty="0" err="1"/>
              <a:t>включва</a:t>
            </a:r>
            <a:r>
              <a:rPr lang="ru-RU" dirty="0"/>
              <a:t> </a:t>
            </a:r>
            <a:r>
              <a:rPr lang="ru-RU" dirty="0" err="1"/>
              <a:t>горски</a:t>
            </a:r>
            <a:r>
              <a:rPr lang="ru-RU" dirty="0"/>
              <a:t> цветя, </a:t>
            </a:r>
            <a:r>
              <a:rPr lang="ru-RU" dirty="0" err="1"/>
              <a:t>билки</a:t>
            </a:r>
            <a:r>
              <a:rPr lang="en-US" dirty="0"/>
              <a:t>.</a:t>
            </a:r>
            <a:endParaRPr lang="bg-BG" dirty="0"/>
          </a:p>
        </p:txBody>
      </p:sp>
      <p:pic>
        <p:nvPicPr>
          <p:cNvPr id="5" name="Картина 4">
            <a:extLst>
              <a:ext uri="{FF2B5EF4-FFF2-40B4-BE49-F238E27FC236}">
                <a16:creationId xmlns:a16="http://schemas.microsoft.com/office/drawing/2014/main" id="{B6469156-9E05-4339-B787-53A7F1C84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104" y="3092810"/>
            <a:ext cx="4299792" cy="358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4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509</TotalTime>
  <Words>134</Words>
  <Application>Microsoft Office PowerPoint</Application>
  <PresentationFormat>Презентация на цял екран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Courier New</vt:lpstr>
      <vt:lpstr>Palatino Linotype</vt:lpstr>
      <vt:lpstr>Executive</vt:lpstr>
      <vt:lpstr>Растителен свят</vt:lpstr>
      <vt:lpstr>Общ преглед </vt:lpstr>
      <vt:lpstr>Широколистни гори</vt:lpstr>
      <vt:lpstr>Иглолистни гори</vt:lpstr>
      <vt:lpstr>Храстова растителност</vt:lpstr>
      <vt:lpstr>Тревиста растителност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Води на България</dc:title>
  <dc:creator>Nina</dc:creator>
  <cp:lastModifiedBy>Ivan Parvanov</cp:lastModifiedBy>
  <cp:revision>38</cp:revision>
  <dcterms:created xsi:type="dcterms:W3CDTF">2020-03-23T07:56:19Z</dcterms:created>
  <dcterms:modified xsi:type="dcterms:W3CDTF">2020-03-27T12:42:43Z</dcterms:modified>
</cp:coreProperties>
</file>