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6"/>
  </p:notesMasterIdLst>
  <p:sldIdLst>
    <p:sldId id="256" r:id="rId2"/>
    <p:sldId id="272" r:id="rId3"/>
    <p:sldId id="284" r:id="rId4"/>
    <p:sldId id="283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4660"/>
  </p:normalViewPr>
  <p:slideViewPr>
    <p:cSldViewPr>
      <p:cViewPr varScale="1">
        <p:scale>
          <a:sx n="106" d="100"/>
          <a:sy n="106" d="100"/>
        </p:scale>
        <p:origin x="1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4C6E-10A5-425E-A605-7C070182CBAB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0659-929D-489B-A736-E174E94A13E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031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10659-929D-489B-A736-E174E94A13EF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8757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166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2739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8112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0250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276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1074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134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971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77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998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2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9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7902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DD5E-EA63-48E2-9629-7E17C0CA6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2272" y="2829477"/>
            <a:ext cx="9468544" cy="11990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bg-BG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България – християнска държава</a:t>
            </a:r>
            <a:endParaRPr lang="en-US" sz="6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Християнството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1"/>
            <a:ext cx="8891925" cy="18722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1. век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възниква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нова религия –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християнство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проповядвало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равенство, мир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обич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Хората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които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приели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християнството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смятали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езичници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Групиране 4">
            <a:extLst>
              <a:ext uri="{FF2B5EF4-FFF2-40B4-BE49-F238E27FC236}">
                <a16:creationId xmlns:a16="http://schemas.microsoft.com/office/drawing/2014/main" id="{3B93D2A8-1097-40DC-B4F4-75B21769CA81}"/>
              </a:ext>
            </a:extLst>
          </p:cNvPr>
          <p:cNvGrpSpPr/>
          <p:nvPr/>
        </p:nvGrpSpPr>
        <p:grpSpPr>
          <a:xfrm>
            <a:off x="1303500" y="2780929"/>
            <a:ext cx="6537001" cy="3947243"/>
            <a:chOff x="971600" y="2780929"/>
            <a:chExt cx="6537001" cy="3947243"/>
          </a:xfrm>
        </p:grpSpPr>
        <p:sp>
          <p:nvSpPr>
            <p:cNvPr id="8" name="Текстово поле 7">
              <a:extLst>
                <a:ext uri="{FF2B5EF4-FFF2-40B4-BE49-F238E27FC236}">
                  <a16:creationId xmlns:a16="http://schemas.microsoft.com/office/drawing/2014/main" id="{8F205CFD-A488-477D-AB7A-64C4FD651194}"/>
                </a:ext>
              </a:extLst>
            </p:cNvPr>
            <p:cNvSpPr txBox="1"/>
            <p:nvPr/>
          </p:nvSpPr>
          <p:spPr>
            <a:xfrm>
              <a:off x="4644008" y="6204952"/>
              <a:ext cx="2864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Исус Христос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проповядва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от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планината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худ. Карл Блох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" name="Картина 3">
              <a:extLst>
                <a:ext uri="{FF2B5EF4-FFF2-40B4-BE49-F238E27FC236}">
                  <a16:creationId xmlns:a16="http://schemas.microsoft.com/office/drawing/2014/main" id="{068076BA-537E-421D-B1C5-F7F58626E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2780929"/>
              <a:ext cx="3518028" cy="3947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6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Покръстване на българите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1"/>
            <a:ext cx="8891925" cy="22250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864 г.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византийски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духовници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покръстили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хан Борис.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Владетелят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приел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името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Михаил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титлата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княз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След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покръстено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цялото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население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държавата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870 г. била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създадена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самостоятелна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bg-BG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Групиране 6">
            <a:extLst>
              <a:ext uri="{FF2B5EF4-FFF2-40B4-BE49-F238E27FC236}">
                <a16:creationId xmlns:a16="http://schemas.microsoft.com/office/drawing/2014/main" id="{E5394E51-1333-4A7A-AE6A-EB57224CC256}"/>
              </a:ext>
            </a:extLst>
          </p:cNvPr>
          <p:cNvGrpSpPr/>
          <p:nvPr/>
        </p:nvGrpSpPr>
        <p:grpSpPr>
          <a:xfrm>
            <a:off x="483271" y="2956844"/>
            <a:ext cx="2864593" cy="3928540"/>
            <a:chOff x="355562" y="2956844"/>
            <a:chExt cx="2864593" cy="3928540"/>
          </a:xfrm>
        </p:grpSpPr>
        <p:sp>
          <p:nvSpPr>
            <p:cNvPr id="27" name="Текстово поле 26">
              <a:extLst>
                <a:ext uri="{FF2B5EF4-FFF2-40B4-BE49-F238E27FC236}">
                  <a16:creationId xmlns:a16="http://schemas.microsoft.com/office/drawing/2014/main" id="{F5B28900-0A53-485C-AFC3-BD4CFA3487A3}"/>
                </a:ext>
              </a:extLst>
            </p:cNvPr>
            <p:cNvSpPr txBox="1"/>
            <p:nvPr/>
          </p:nvSpPr>
          <p:spPr>
            <a:xfrm>
              <a:off x="355562" y="6577607"/>
              <a:ext cx="2864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Княз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Борис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" name="Картина 3">
              <a:extLst>
                <a:ext uri="{FF2B5EF4-FFF2-40B4-BE49-F238E27FC236}">
                  <a16:creationId xmlns:a16="http://schemas.microsoft.com/office/drawing/2014/main" id="{8BF4B9EE-FC17-4969-9E9C-0EBC3F1EB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65" y="2956844"/>
              <a:ext cx="2647187" cy="3620763"/>
            </a:xfrm>
            <a:prstGeom prst="rect">
              <a:avLst/>
            </a:prstGeom>
          </p:spPr>
        </p:pic>
      </p:grpSp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9C8FBE04-506A-45F5-B2F8-0E1369B6C61A}"/>
              </a:ext>
            </a:extLst>
          </p:cNvPr>
          <p:cNvGrpSpPr/>
          <p:nvPr/>
        </p:nvGrpSpPr>
        <p:grpSpPr>
          <a:xfrm>
            <a:off x="3779912" y="2956844"/>
            <a:ext cx="4876098" cy="3928540"/>
            <a:chOff x="3800358" y="2956844"/>
            <a:chExt cx="4876098" cy="3928540"/>
          </a:xfrm>
        </p:grpSpPr>
        <p:sp>
          <p:nvSpPr>
            <p:cNvPr id="37" name="Текстово поле 36">
              <a:extLst>
                <a:ext uri="{FF2B5EF4-FFF2-40B4-BE49-F238E27FC236}">
                  <a16:creationId xmlns:a16="http://schemas.microsoft.com/office/drawing/2014/main" id="{E88D7D8F-5539-4DAD-9E65-F6A4D9371E97}"/>
                </a:ext>
              </a:extLst>
            </p:cNvPr>
            <p:cNvSpPr txBox="1"/>
            <p:nvPr/>
          </p:nvSpPr>
          <p:spPr>
            <a:xfrm>
              <a:off x="4806111" y="6362164"/>
              <a:ext cx="2864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Покръстването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на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българите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Манасиева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хроника, 14. век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6" name="Картина 5">
              <a:extLst>
                <a:ext uri="{FF2B5EF4-FFF2-40B4-BE49-F238E27FC236}">
                  <a16:creationId xmlns:a16="http://schemas.microsoft.com/office/drawing/2014/main" id="{C4B2D627-9BD0-40F7-9163-26A084A10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358" y="2956844"/>
              <a:ext cx="4876098" cy="3362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4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Славянската писменост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1"/>
            <a:ext cx="8891925" cy="24482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855 г.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братята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Кирил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Методий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създали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азбука, наречена глаголица.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Княз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Борис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приел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много от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учениците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Кирил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Методий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Климент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създал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нова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писменост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наречена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кирилица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която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превеждали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църковните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книги.</a:t>
            </a:r>
            <a:endParaRPr lang="en-US" altLang="bg-BG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E5784382-C376-41C2-8656-0F2E90AEFBC5}"/>
              </a:ext>
            </a:extLst>
          </p:cNvPr>
          <p:cNvGrpSpPr/>
          <p:nvPr/>
        </p:nvGrpSpPr>
        <p:grpSpPr>
          <a:xfrm>
            <a:off x="5091783" y="3310808"/>
            <a:ext cx="2864593" cy="3547191"/>
            <a:chOff x="4907217" y="3310808"/>
            <a:chExt cx="2864593" cy="3547191"/>
          </a:xfrm>
        </p:grpSpPr>
        <p:sp>
          <p:nvSpPr>
            <p:cNvPr id="27" name="Текстово поле 26">
              <a:extLst>
                <a:ext uri="{FF2B5EF4-FFF2-40B4-BE49-F238E27FC236}">
                  <a16:creationId xmlns:a16="http://schemas.microsoft.com/office/drawing/2014/main" id="{F5B28900-0A53-485C-AFC3-BD4CFA3487A3}"/>
                </a:ext>
              </a:extLst>
            </p:cNvPr>
            <p:cNvSpPr txBox="1"/>
            <p:nvPr/>
          </p:nvSpPr>
          <p:spPr>
            <a:xfrm>
              <a:off x="4907217" y="6550222"/>
              <a:ext cx="2864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Кирилица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" name="Картина 4">
              <a:extLst>
                <a:ext uri="{FF2B5EF4-FFF2-40B4-BE49-F238E27FC236}">
                  <a16:creationId xmlns:a16="http://schemas.microsoft.com/office/drawing/2014/main" id="{A6869C4B-1165-4BC3-933E-B49DA8C1D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5917" y="3310808"/>
              <a:ext cx="2687192" cy="3214536"/>
            </a:xfrm>
            <a:prstGeom prst="rect">
              <a:avLst/>
            </a:prstGeom>
          </p:spPr>
        </p:pic>
      </p:grpSp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BF769BE4-E776-4ED3-918A-FD2875CBD73B}"/>
              </a:ext>
            </a:extLst>
          </p:cNvPr>
          <p:cNvGrpSpPr/>
          <p:nvPr/>
        </p:nvGrpSpPr>
        <p:grpSpPr>
          <a:xfrm>
            <a:off x="1128426" y="3385892"/>
            <a:ext cx="2867510" cy="3472108"/>
            <a:chOff x="1036226" y="3385892"/>
            <a:chExt cx="2867510" cy="3472108"/>
          </a:xfrm>
        </p:grpSpPr>
        <p:pic>
          <p:nvPicPr>
            <p:cNvPr id="7" name="Картина 6">
              <a:extLst>
                <a:ext uri="{FF2B5EF4-FFF2-40B4-BE49-F238E27FC236}">
                  <a16:creationId xmlns:a16="http://schemas.microsoft.com/office/drawing/2014/main" id="{339DCF77-9428-4751-82B3-20A8FB2F8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26" y="3385892"/>
              <a:ext cx="2867510" cy="3139452"/>
            </a:xfrm>
            <a:prstGeom prst="rect">
              <a:avLst/>
            </a:prstGeom>
          </p:spPr>
        </p:pic>
        <p:sp>
          <p:nvSpPr>
            <p:cNvPr id="10" name="Текстово поле 9">
              <a:extLst>
                <a:ext uri="{FF2B5EF4-FFF2-40B4-BE49-F238E27FC236}">
                  <a16:creationId xmlns:a16="http://schemas.microsoft.com/office/drawing/2014/main" id="{1CDBEE48-744D-45B6-94BB-7EBA13EF84A4}"/>
                </a:ext>
              </a:extLst>
            </p:cNvPr>
            <p:cNvSpPr txBox="1"/>
            <p:nvPr/>
          </p:nvSpPr>
          <p:spPr>
            <a:xfrm>
              <a:off x="1037685" y="6550223"/>
              <a:ext cx="2864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Глаголица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58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пътна струя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леди тел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691</TotalTime>
  <Words>145</Words>
  <Application>Microsoft Office PowerPoint</Application>
  <PresentationFormat>Презентация на цял екран (4:3)</PresentationFormat>
  <Paragraphs>24</Paragraphs>
  <Slides>4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Wingdings</vt:lpstr>
      <vt:lpstr>Office Theme</vt:lpstr>
      <vt:lpstr>България – християнска държава</vt:lpstr>
      <vt:lpstr>Християнството</vt:lpstr>
      <vt:lpstr>Покръстване на българите </vt:lpstr>
      <vt:lpstr>Славянската писменост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Траките</dc:title>
  <dc:creator>Your User Name</dc:creator>
  <cp:lastModifiedBy>Ivan Parvanov</cp:lastModifiedBy>
  <cp:revision>80</cp:revision>
  <dcterms:created xsi:type="dcterms:W3CDTF">2012-10-16T15:49:21Z</dcterms:created>
  <dcterms:modified xsi:type="dcterms:W3CDTF">2020-04-01T09:26:38Z</dcterms:modified>
</cp:coreProperties>
</file>