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80" r:id="rId5"/>
    <p:sldId id="281" r:id="rId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2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lumMod val="95000"/>
              </a:schemeClr>
            </a:gs>
            <a:gs pos="92000">
              <a:schemeClr val="accent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8881"/>
            <a:ext cx="7772400" cy="2160239"/>
          </a:xfrm>
        </p:spPr>
        <p:txBody>
          <a:bodyPr/>
          <a:lstStyle/>
          <a:p>
            <a:r>
              <a:rPr lang="bg-BG" sz="70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Почви на България</a:t>
            </a:r>
          </a:p>
        </p:txBody>
      </p:sp>
    </p:spTree>
    <p:extLst>
      <p:ext uri="{BB962C8B-B14F-4D97-AF65-F5344CB8AC3E}">
        <p14:creationId xmlns:p14="http://schemas.microsoft.com/office/powerpoint/2010/main" val="300943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6"/>
            <a:ext cx="8229600" cy="691480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Общ преглед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809" y="764704"/>
            <a:ext cx="8229600" cy="1800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dirty="0" err="1"/>
              <a:t>Почвата</a:t>
            </a:r>
            <a:r>
              <a:rPr lang="ru-RU" dirty="0"/>
              <a:t> е най-</a:t>
            </a:r>
            <a:r>
              <a:rPr lang="ru-RU" dirty="0" err="1"/>
              <a:t>горният</a:t>
            </a:r>
            <a:r>
              <a:rPr lang="ru-RU" dirty="0"/>
              <a:t> </a:t>
            </a:r>
            <a:r>
              <a:rPr lang="ru-RU" dirty="0" err="1"/>
              <a:t>земен</a:t>
            </a:r>
            <a:r>
              <a:rPr lang="ru-RU" dirty="0"/>
              <a:t> </a:t>
            </a:r>
            <a:r>
              <a:rPr lang="ru-RU" dirty="0" err="1"/>
              <a:t>рохкав</a:t>
            </a:r>
            <a:r>
              <a:rPr lang="ru-RU" dirty="0"/>
              <a:t> слой, </a:t>
            </a:r>
            <a:r>
              <a:rPr lang="ru-RU" dirty="0" err="1"/>
              <a:t>обогатен</a:t>
            </a:r>
            <a:r>
              <a:rPr lang="ru-RU" dirty="0"/>
              <a:t> с храни</a:t>
            </a:r>
            <a:r>
              <a:rPr lang="bg-BG" dirty="0" err="1"/>
              <a:t>телни</a:t>
            </a:r>
            <a:r>
              <a:rPr lang="bg-BG" dirty="0"/>
              <a:t> вещества.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dirty="0"/>
              <a:t>В </a:t>
            </a:r>
            <a:r>
              <a:rPr lang="ru-RU" dirty="0" err="1"/>
              <a:t>нея</a:t>
            </a:r>
            <a:r>
              <a:rPr lang="ru-RU" dirty="0"/>
              <a:t> </a:t>
            </a:r>
            <a:r>
              <a:rPr lang="ru-RU" dirty="0" err="1"/>
              <a:t>растенията</a:t>
            </a:r>
            <a:r>
              <a:rPr lang="ru-RU" dirty="0"/>
              <a:t> </a:t>
            </a:r>
            <a:r>
              <a:rPr lang="ru-RU" dirty="0" err="1"/>
              <a:t>развиват</a:t>
            </a:r>
            <a:r>
              <a:rPr lang="ru-RU" dirty="0"/>
              <a:t> </a:t>
            </a:r>
            <a:r>
              <a:rPr lang="ru-RU" dirty="0" err="1"/>
              <a:t>корените</a:t>
            </a:r>
            <a:r>
              <a:rPr lang="ru-RU" dirty="0"/>
              <a:t> си.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dirty="0" err="1"/>
              <a:t>Чо</a:t>
            </a:r>
            <a:r>
              <a:rPr lang="bg-BG" dirty="0"/>
              <a:t>векът отглежда земеделски растения, като ги засява в почвата.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10A54493-6875-48A4-B385-B941C1E40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05" y="2508299"/>
            <a:ext cx="5913390" cy="41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0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Черноземни почви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5572"/>
            <a:ext cx="4474840" cy="3196951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b="1" dirty="0"/>
              <a:t>Черноземните почви</a:t>
            </a:r>
            <a:r>
              <a:rPr lang="bg-BG" dirty="0"/>
              <a:t> са най-плодородни.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Срещат се в Дунавската равнина.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 err="1"/>
              <a:t>Подходящи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за </a:t>
            </a:r>
            <a:r>
              <a:rPr lang="ru-RU" dirty="0" err="1"/>
              <a:t>отглеждането</a:t>
            </a:r>
            <a:r>
              <a:rPr lang="ru-RU" dirty="0"/>
              <a:t> на </a:t>
            </a:r>
            <a:r>
              <a:rPr lang="ru-RU" dirty="0" err="1"/>
              <a:t>пшени</a:t>
            </a:r>
            <a:r>
              <a:rPr lang="bg-BG" dirty="0"/>
              <a:t>ца, царевица, слънчоглед.</a:t>
            </a: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ED83D714-A921-44E1-B68E-0C38CAC94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04048"/>
            <a:ext cx="229518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bg-BG" sz="40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Смолници</a:t>
            </a:r>
            <a:endParaRPr lang="bg-BG" sz="40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4906888" cy="3628999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b="1" dirty="0" err="1"/>
              <a:t>Смолниците</a:t>
            </a:r>
            <a:r>
              <a:rPr lang="bg-BG" dirty="0"/>
              <a:t> са плодородни почви.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Срещат се в Горнотракийската низина.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 err="1"/>
              <a:t>Подходящи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за </a:t>
            </a:r>
            <a:r>
              <a:rPr lang="ru-RU" dirty="0" err="1"/>
              <a:t>отглеждането</a:t>
            </a:r>
            <a:r>
              <a:rPr lang="ru-RU" dirty="0"/>
              <a:t> на </a:t>
            </a:r>
            <a:r>
              <a:rPr lang="ru-RU" dirty="0" err="1"/>
              <a:t>зеленчуци</a:t>
            </a:r>
            <a:r>
              <a:rPr lang="ru-RU" dirty="0"/>
              <a:t>, </a:t>
            </a:r>
            <a:r>
              <a:rPr lang="ru-RU" dirty="0" err="1"/>
              <a:t>плодни</a:t>
            </a:r>
            <a:r>
              <a:rPr lang="ru-RU" dirty="0"/>
              <a:t> </a:t>
            </a:r>
            <a:r>
              <a:rPr lang="ru-RU" dirty="0" err="1"/>
              <a:t>дървета</a:t>
            </a:r>
            <a:r>
              <a:rPr lang="ru-RU" dirty="0"/>
              <a:t>, </a:t>
            </a:r>
            <a:r>
              <a:rPr lang="ru-RU" dirty="0" err="1"/>
              <a:t>слънчоглед</a:t>
            </a:r>
            <a:r>
              <a:rPr lang="ru-RU" dirty="0"/>
              <a:t>, </a:t>
            </a:r>
            <a:r>
              <a:rPr lang="ru-RU" dirty="0" err="1"/>
              <a:t>фъстъци</a:t>
            </a:r>
            <a:r>
              <a:rPr lang="bg-BG" dirty="0"/>
              <a:t>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F83A23F9-119B-44EF-B962-088791895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54481"/>
            <a:ext cx="235524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3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Кафяви горски почви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84" y="2276872"/>
            <a:ext cx="5338936" cy="244827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b="1" dirty="0" err="1"/>
              <a:t>Кафявите</a:t>
            </a:r>
            <a:r>
              <a:rPr lang="ru-RU" b="1" dirty="0"/>
              <a:t> </a:t>
            </a:r>
            <a:r>
              <a:rPr lang="ru-RU" b="1" dirty="0" err="1"/>
              <a:t>горски</a:t>
            </a:r>
            <a:r>
              <a:rPr lang="ru-RU" b="1" dirty="0"/>
              <a:t> </a:t>
            </a:r>
            <a:r>
              <a:rPr lang="ru-RU" b="1" dirty="0" err="1"/>
              <a:t>почви</a:t>
            </a:r>
            <a:r>
              <a:rPr lang="ru-RU" dirty="0"/>
              <a:t> се </a:t>
            </a:r>
            <a:r>
              <a:rPr lang="ru-RU" dirty="0" err="1"/>
              <a:t>срещат</a:t>
            </a:r>
            <a:r>
              <a:rPr lang="ru-RU" dirty="0"/>
              <a:t> в </a:t>
            </a:r>
            <a:r>
              <a:rPr lang="ru-RU" dirty="0" err="1"/>
              <a:t>планините</a:t>
            </a:r>
            <a:r>
              <a:rPr lang="bg-BG" dirty="0"/>
              <a:t>.</a:t>
            </a:r>
          </a:p>
          <a:p>
            <a:r>
              <a:rPr lang="bg-BG" dirty="0"/>
              <a:t>Подходя</a:t>
            </a:r>
            <a:r>
              <a:rPr lang="ru-RU" dirty="0"/>
              <a:t>щи </a:t>
            </a:r>
            <a:r>
              <a:rPr lang="ru-RU" dirty="0" err="1"/>
              <a:t>са</a:t>
            </a:r>
            <a:r>
              <a:rPr lang="ru-RU" dirty="0"/>
              <a:t> за </a:t>
            </a:r>
            <a:r>
              <a:rPr lang="ru-RU" dirty="0" err="1"/>
              <a:t>отглеждането</a:t>
            </a:r>
            <a:r>
              <a:rPr lang="ru-RU" dirty="0"/>
              <a:t> на </a:t>
            </a:r>
            <a:r>
              <a:rPr lang="ru-RU" dirty="0" err="1"/>
              <a:t>картофи</a:t>
            </a:r>
            <a:r>
              <a:rPr lang="ru-RU" dirty="0"/>
              <a:t>, овес, тютюн</a:t>
            </a:r>
            <a:r>
              <a:rPr lang="bg-BG" dirty="0"/>
              <a:t>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0D7B4264-5588-46B2-8B0B-8B02DEEFF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15195"/>
            <a:ext cx="216818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376</TotalTime>
  <Words>111</Words>
  <Application>Microsoft Office PowerPoint</Application>
  <PresentationFormat>Презентация на цял екран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Courier New</vt:lpstr>
      <vt:lpstr>Palatino Linotype</vt:lpstr>
      <vt:lpstr>Executive</vt:lpstr>
      <vt:lpstr>Почви на България</vt:lpstr>
      <vt:lpstr>Общ преглед </vt:lpstr>
      <vt:lpstr>Черноземни почви </vt:lpstr>
      <vt:lpstr>Смолници</vt:lpstr>
      <vt:lpstr>Кафяви горски почви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Води на България</dc:title>
  <dc:creator>Nina</dc:creator>
  <cp:lastModifiedBy>Ivan Parvanov</cp:lastModifiedBy>
  <cp:revision>31</cp:revision>
  <dcterms:created xsi:type="dcterms:W3CDTF">2020-03-23T07:56:19Z</dcterms:created>
  <dcterms:modified xsi:type="dcterms:W3CDTF">2020-03-27T11:10:10Z</dcterms:modified>
</cp:coreProperties>
</file>