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256" r:id="rId3"/>
    <p:sldId id="257" r:id="rId4"/>
    <p:sldId id="268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1.4.2020 г.</a:t>
            </a:fld>
            <a:endParaRPr lang="bg-B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1.4.2020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1.4.2020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1.4.2020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1.4.2020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1.4.2020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1.4.2020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1.4.2020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1.4.2020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1.4.2020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1.4.2020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  <a:alpha val="30000"/>
              </a:schemeClr>
            </a:gs>
            <a:gs pos="92000">
              <a:schemeClr val="accent3">
                <a:lumMod val="75000"/>
                <a:alpha val="9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129C698-96D8-4011-9534-733FC0B6660D}" type="datetimeFigureOut">
              <a:rPr lang="bg-BG" smtClean="0"/>
              <a:t>1.4.2020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348880"/>
            <a:ext cx="8712968" cy="2160240"/>
          </a:xfrm>
        </p:spPr>
        <p:txBody>
          <a:bodyPr/>
          <a:lstStyle/>
          <a:p>
            <a:r>
              <a:rPr lang="bg-BG" sz="7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Природни забележителности</a:t>
            </a:r>
          </a:p>
        </p:txBody>
      </p:sp>
    </p:spTree>
    <p:extLst>
      <p:ext uri="{BB962C8B-B14F-4D97-AF65-F5344CB8AC3E}">
        <p14:creationId xmlns:p14="http://schemas.microsoft.com/office/powerpoint/2010/main" val="224955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07504"/>
          </a:xfrm>
        </p:spPr>
        <p:txBody>
          <a:bodyPr/>
          <a:lstStyle/>
          <a:p>
            <a:r>
              <a:rPr lang="bg-BG" sz="4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Райското пръскало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132856"/>
            <a:ext cx="4427984" cy="2736304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bg-BG" dirty="0"/>
              <a:t>Райското пръскало (124 м) е най-високия водопад в България.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bg-BG" dirty="0"/>
              <a:t>Намира се в </a:t>
            </a:r>
            <a:r>
              <a:rPr lang="bg-BG" dirty="0" err="1"/>
              <a:t>ра</a:t>
            </a:r>
            <a:r>
              <a:rPr lang="ru-RU" dirty="0"/>
              <a:t>йона на </a:t>
            </a:r>
            <a:r>
              <a:rPr lang="ru-RU" dirty="0" err="1"/>
              <a:t>връх</a:t>
            </a:r>
            <a:r>
              <a:rPr lang="ru-RU" dirty="0"/>
              <a:t> Ботев в Стара </a:t>
            </a:r>
            <a:r>
              <a:rPr lang="ru-RU" dirty="0" err="1"/>
              <a:t>планина</a:t>
            </a:r>
            <a:r>
              <a:rPr lang="bg-BG" dirty="0"/>
              <a:t>.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2243BF65-ADB5-484C-AFAB-2230AFE748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88" y="1736812"/>
            <a:ext cx="4298704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0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07504"/>
          </a:xfrm>
        </p:spPr>
        <p:txBody>
          <a:bodyPr/>
          <a:lstStyle/>
          <a:p>
            <a:r>
              <a:rPr lang="bg-BG" sz="4000" dirty="0" err="1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Крушунски</a:t>
            </a:r>
            <a:r>
              <a:rPr lang="bg-BG" sz="4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 водопади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66528"/>
            <a:ext cx="4258816" cy="3124943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bg-BG" dirty="0" err="1"/>
              <a:t>Крушунските</a:t>
            </a:r>
            <a:r>
              <a:rPr lang="bg-BG" dirty="0"/>
              <a:t> водопади са изключително красиви.</a:t>
            </a:r>
          </a:p>
          <a:p>
            <a:r>
              <a:rPr lang="bg-BG" dirty="0" err="1"/>
              <a:t>Нами</a:t>
            </a:r>
            <a:r>
              <a:rPr lang="ru-RU" dirty="0" err="1"/>
              <a:t>рат</a:t>
            </a:r>
            <a:r>
              <a:rPr lang="ru-RU" dirty="0"/>
              <a:t> се сред </a:t>
            </a:r>
            <a:r>
              <a:rPr lang="ru-RU" dirty="0" err="1"/>
              <a:t>Деветашкото</a:t>
            </a:r>
            <a:r>
              <a:rPr lang="ru-RU" dirty="0"/>
              <a:t> плато, </a:t>
            </a:r>
            <a:r>
              <a:rPr lang="ru-RU" dirty="0" err="1"/>
              <a:t>южно</a:t>
            </a:r>
            <a:r>
              <a:rPr lang="ru-RU" dirty="0"/>
              <a:t> от село </a:t>
            </a:r>
            <a:r>
              <a:rPr lang="ru-RU" dirty="0" err="1"/>
              <a:t>Крушуна</a:t>
            </a:r>
            <a:r>
              <a:rPr lang="bg-BG" dirty="0"/>
              <a:t>.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3C9BE16E-60FE-406F-8B99-58D4C4C4CC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175" y="1412776"/>
            <a:ext cx="375758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2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07504"/>
          </a:xfrm>
        </p:spPr>
        <p:txBody>
          <a:bodyPr/>
          <a:lstStyle/>
          <a:p>
            <a:r>
              <a:rPr lang="bg-BG" sz="4000" dirty="0" err="1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Байкушева</a:t>
            </a:r>
            <a:r>
              <a:rPr lang="bg-BG" sz="4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 мура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2289"/>
            <a:ext cx="4186808" cy="2908919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bg-BG" dirty="0" err="1"/>
              <a:t>Байкушевата</a:t>
            </a:r>
            <a:r>
              <a:rPr lang="bg-BG" dirty="0"/>
              <a:t> мура</a:t>
            </a:r>
            <a:r>
              <a:rPr lang="ru-RU" dirty="0"/>
              <a:t> е най-</a:t>
            </a:r>
            <a:r>
              <a:rPr lang="ru-RU" dirty="0" err="1"/>
              <a:t>старото</a:t>
            </a:r>
            <a:r>
              <a:rPr lang="ru-RU" dirty="0"/>
              <a:t> </a:t>
            </a:r>
            <a:r>
              <a:rPr lang="ru-RU" dirty="0" err="1"/>
              <a:t>иглолистно</a:t>
            </a:r>
            <a:r>
              <a:rPr lang="ru-RU" dirty="0"/>
              <a:t> </a:t>
            </a:r>
            <a:r>
              <a:rPr lang="ru-RU" dirty="0" err="1"/>
              <a:t>дърво</a:t>
            </a:r>
            <a:r>
              <a:rPr lang="ru-RU" dirty="0"/>
              <a:t> у нас с </a:t>
            </a:r>
            <a:r>
              <a:rPr lang="ru-RU" dirty="0" err="1"/>
              <a:t>възраст</a:t>
            </a:r>
            <a:r>
              <a:rPr lang="ru-RU" dirty="0"/>
              <a:t> над 1300 г</a:t>
            </a:r>
            <a:r>
              <a:rPr lang="bg-BG" dirty="0"/>
              <a:t>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dirty="0" err="1"/>
              <a:t>Расте</a:t>
            </a:r>
            <a:r>
              <a:rPr lang="ru-RU" dirty="0"/>
              <a:t> в </a:t>
            </a:r>
            <a:r>
              <a:rPr lang="ru-RU" dirty="0" err="1"/>
              <a:t>Пирин</a:t>
            </a:r>
            <a:r>
              <a:rPr lang="ru-RU" dirty="0"/>
              <a:t> </a:t>
            </a:r>
            <a:r>
              <a:rPr lang="ru-RU" dirty="0" err="1"/>
              <a:t>планина</a:t>
            </a:r>
            <a:r>
              <a:rPr lang="bg-BG" dirty="0"/>
              <a:t>.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35A8216D-5820-4BD4-ADAE-C688307DDD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866" y="1509870"/>
            <a:ext cx="3000558" cy="451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3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07504"/>
          </a:xfrm>
        </p:spPr>
        <p:txBody>
          <a:bodyPr/>
          <a:lstStyle/>
          <a:p>
            <a:r>
              <a:rPr lang="bg-BG" sz="4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Старият бряст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944" y="2420888"/>
            <a:ext cx="4824536" cy="2548879"/>
          </a:xfrm>
        </p:spPr>
        <p:txBody>
          <a:bodyPr>
            <a:normAutofit/>
          </a:bodyPr>
          <a:lstStyle/>
          <a:p>
            <a:r>
              <a:rPr lang="bg-BG" dirty="0"/>
              <a:t>Старият бряст се н</a:t>
            </a:r>
            <a:r>
              <a:rPr lang="ru-RU" dirty="0" err="1"/>
              <a:t>амира</a:t>
            </a:r>
            <a:r>
              <a:rPr lang="ru-RU" dirty="0"/>
              <a:t> се в </a:t>
            </a:r>
            <a:r>
              <a:rPr lang="ru-RU" dirty="0" err="1"/>
              <a:t>центъра</a:t>
            </a:r>
            <a:r>
              <a:rPr lang="ru-RU" dirty="0"/>
              <a:t> на град </a:t>
            </a:r>
            <a:r>
              <a:rPr lang="ru-RU" dirty="0" err="1"/>
              <a:t>Сливен</a:t>
            </a:r>
            <a:r>
              <a:rPr lang="bg-BG" dirty="0"/>
              <a:t>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bg-BG" dirty="0" err="1"/>
              <a:t>Предпола</a:t>
            </a:r>
            <a:r>
              <a:rPr lang="ru-RU" dirty="0"/>
              <a:t>га се, че е на 1100 г</a:t>
            </a:r>
            <a:r>
              <a:rPr lang="bg-BG" dirty="0"/>
              <a:t>.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47C3868E-16DB-4958-A756-B3C5255618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04723"/>
            <a:ext cx="2952328" cy="444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6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иране 1">
            <a:extLst>
              <a:ext uri="{FF2B5EF4-FFF2-40B4-BE49-F238E27FC236}">
                <a16:creationId xmlns:a16="http://schemas.microsoft.com/office/drawing/2014/main" id="{ACEFBAF4-A912-4C81-877A-08CE4FABF69B}"/>
              </a:ext>
            </a:extLst>
          </p:cNvPr>
          <p:cNvGrpSpPr/>
          <p:nvPr/>
        </p:nvGrpSpPr>
        <p:grpSpPr>
          <a:xfrm>
            <a:off x="840260" y="677756"/>
            <a:ext cx="7459016" cy="5502488"/>
            <a:chOff x="840260" y="569322"/>
            <a:chExt cx="7459016" cy="5502488"/>
          </a:xfrm>
        </p:grpSpPr>
        <p:pic>
          <p:nvPicPr>
            <p:cNvPr id="6" name="Картина 5">
              <a:extLst>
                <a:ext uri="{FF2B5EF4-FFF2-40B4-BE49-F238E27FC236}">
                  <a16:creationId xmlns:a16="http://schemas.microsoft.com/office/drawing/2014/main" id="{771BA612-7F73-4BFE-A3B0-61C694C8F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260" y="569322"/>
              <a:ext cx="7459016" cy="5163934"/>
            </a:xfrm>
            <a:prstGeom prst="rect">
              <a:avLst/>
            </a:prstGeom>
          </p:spPr>
        </p:pic>
        <p:sp>
          <p:nvSpPr>
            <p:cNvPr id="5" name="Текстово поле 8">
              <a:extLst>
                <a:ext uri="{FF2B5EF4-FFF2-40B4-BE49-F238E27FC236}">
                  <a16:creationId xmlns:a16="http://schemas.microsoft.com/office/drawing/2014/main" id="{5904C0AF-A76B-43CF-BB11-FEED10198470}"/>
                </a:ext>
              </a:extLst>
            </p:cNvPr>
            <p:cNvSpPr txBox="1"/>
            <p:nvPr/>
          </p:nvSpPr>
          <p:spPr>
            <a:xfrm>
              <a:off x="3011168" y="5733256"/>
              <a:ext cx="3121664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Природни</a:t>
              </a: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r>
                <a:rPr lang="ru-RU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забележителности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943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70792"/>
            <a:ext cx="8229600" cy="907504"/>
          </a:xfrm>
        </p:spPr>
        <p:txBody>
          <a:bodyPr/>
          <a:lstStyle/>
          <a:p>
            <a:r>
              <a:rPr lang="bg-BG" sz="4000" b="1" dirty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Белоградчишки скали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98" y="4437112"/>
            <a:ext cx="8239944" cy="1944215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bg-BG" dirty="0"/>
              <a:t>Намират се край град Белоградчик.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ru-RU" dirty="0"/>
              <a:t>Те </a:t>
            </a:r>
            <a:r>
              <a:rPr lang="ru-RU" dirty="0" err="1"/>
              <a:t>са</a:t>
            </a:r>
            <a:r>
              <a:rPr lang="ru-RU" dirty="0"/>
              <a:t> на </a:t>
            </a:r>
            <a:r>
              <a:rPr lang="ru-RU" dirty="0" err="1"/>
              <a:t>възраст</a:t>
            </a:r>
            <a:r>
              <a:rPr lang="ru-RU" dirty="0"/>
              <a:t> от </a:t>
            </a:r>
            <a:r>
              <a:rPr lang="bg-BG" dirty="0"/>
              <a:t>230 млн. години.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bg-BG" dirty="0"/>
              <a:t>Повечето </a:t>
            </a:r>
            <a:r>
              <a:rPr lang="ru-RU" dirty="0"/>
              <a:t>от </a:t>
            </a:r>
            <a:r>
              <a:rPr lang="ru-RU" dirty="0" err="1"/>
              <a:t>тях</a:t>
            </a:r>
            <a:r>
              <a:rPr lang="ru-RU" dirty="0"/>
              <a:t> носят имена</a:t>
            </a:r>
            <a:r>
              <a:rPr lang="bg-BG" dirty="0"/>
              <a:t>, защото наподобяват различни форми</a:t>
            </a:r>
            <a:r>
              <a:rPr lang="ru-RU" dirty="0"/>
              <a:t>.</a:t>
            </a:r>
          </a:p>
        </p:txBody>
      </p:sp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7EF628AA-9E51-4A37-B38E-274C980784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08720"/>
            <a:ext cx="5328592" cy="330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0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392" y="0"/>
            <a:ext cx="8229600" cy="907504"/>
          </a:xfrm>
        </p:spPr>
        <p:txBody>
          <a:bodyPr/>
          <a:lstStyle/>
          <a:p>
            <a:r>
              <a:rPr lang="bg-BG" sz="4000" dirty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Чудните мостове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40561"/>
            <a:ext cx="8229600" cy="1540767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bg-BG" dirty="0"/>
              <a:t>Намират се в з</a:t>
            </a:r>
            <a:r>
              <a:rPr lang="ru-RU" dirty="0" err="1"/>
              <a:t>ападната</a:t>
            </a:r>
            <a:r>
              <a:rPr lang="ru-RU" dirty="0"/>
              <a:t> част на </a:t>
            </a:r>
            <a:r>
              <a:rPr lang="ru-RU" dirty="0" err="1"/>
              <a:t>планината</a:t>
            </a:r>
            <a:r>
              <a:rPr lang="ru-RU" dirty="0"/>
              <a:t> Родопи</a:t>
            </a:r>
            <a:r>
              <a:rPr lang="bg-BG" dirty="0"/>
              <a:t>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ru-RU" dirty="0"/>
              <a:t>Те </a:t>
            </a:r>
            <a:r>
              <a:rPr lang="ru-RU" dirty="0" err="1"/>
              <a:t>представляват</a:t>
            </a:r>
            <a:r>
              <a:rPr lang="ru-RU" dirty="0"/>
              <a:t> 3 </a:t>
            </a:r>
            <a:r>
              <a:rPr lang="ru-RU" dirty="0" err="1"/>
              <a:t>скални</a:t>
            </a:r>
            <a:r>
              <a:rPr lang="ru-RU" dirty="0"/>
              <a:t> </a:t>
            </a:r>
            <a:r>
              <a:rPr lang="ru-RU" dirty="0" err="1"/>
              <a:t>мос</a:t>
            </a:r>
            <a:r>
              <a:rPr lang="bg-BG" dirty="0"/>
              <a:t>та.</a:t>
            </a:r>
          </a:p>
        </p:txBody>
      </p:sp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12C97E25-F68B-40D8-AF41-65716410AE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609" y="933751"/>
            <a:ext cx="4860782" cy="371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907504"/>
          </a:xfrm>
        </p:spPr>
        <p:txBody>
          <a:bodyPr/>
          <a:lstStyle/>
          <a:p>
            <a:r>
              <a:rPr lang="bg-BG" sz="4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Проломи</a:t>
            </a:r>
            <a:r>
              <a:rPr lang="bg-BG" sz="4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688573"/>
            <a:ext cx="8229600" cy="1692756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ru-RU" dirty="0" err="1"/>
              <a:t>Проломът</a:t>
            </a:r>
            <a:r>
              <a:rPr lang="ru-RU" b="1" dirty="0"/>
              <a:t> </a:t>
            </a:r>
            <a:r>
              <a:rPr lang="ru-RU" dirty="0"/>
              <a:t>е земна форма, </a:t>
            </a:r>
            <a:r>
              <a:rPr lang="ru-RU" dirty="0" err="1"/>
              <a:t>образувана</a:t>
            </a:r>
            <a:r>
              <a:rPr lang="ru-RU" dirty="0"/>
              <a:t> от река при </a:t>
            </a:r>
            <a:r>
              <a:rPr lang="ru-RU" dirty="0" err="1"/>
              <a:t>преси</a:t>
            </a:r>
            <a:r>
              <a:rPr lang="bg-BG" dirty="0" err="1"/>
              <a:t>чане</a:t>
            </a:r>
            <a:r>
              <a:rPr lang="bg-BG" dirty="0"/>
              <a:t> на планина.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ru-RU" dirty="0"/>
              <a:t>Най-</a:t>
            </a:r>
            <a:r>
              <a:rPr lang="ru-RU" dirty="0" err="1"/>
              <a:t>дългият</a:t>
            </a:r>
            <a:r>
              <a:rPr lang="ru-RU" dirty="0"/>
              <a:t> пролом в </a:t>
            </a:r>
            <a:r>
              <a:rPr lang="ru-RU" dirty="0" err="1"/>
              <a:t>България</a:t>
            </a:r>
            <a:r>
              <a:rPr lang="ru-RU" dirty="0"/>
              <a:t> е </a:t>
            </a:r>
            <a:r>
              <a:rPr lang="ru-RU" dirty="0" err="1"/>
              <a:t>Искър</a:t>
            </a:r>
            <a:r>
              <a:rPr lang="bg-BG" dirty="0" err="1"/>
              <a:t>ският</a:t>
            </a:r>
            <a:r>
              <a:rPr lang="bg-BG" dirty="0"/>
              <a:t> – 63 км.</a:t>
            </a:r>
            <a:endParaRPr lang="ru-RU" dirty="0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CF8450D4-B98E-4D0D-9C94-357CD7178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540" y="836712"/>
            <a:ext cx="4536920" cy="377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3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07504"/>
          </a:xfrm>
        </p:spPr>
        <p:txBody>
          <a:bodyPr/>
          <a:lstStyle/>
          <a:p>
            <a:r>
              <a:rPr lang="bg-BG" sz="4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Ждрела</a:t>
            </a:r>
            <a:r>
              <a:rPr lang="bg-BG" sz="4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2780928"/>
            <a:ext cx="4104456" cy="2232248"/>
          </a:xfrm>
        </p:spPr>
        <p:txBody>
          <a:bodyPr>
            <a:normAutofit/>
          </a:bodyPr>
          <a:lstStyle/>
          <a:p>
            <a:r>
              <a:rPr lang="ru-RU" dirty="0" err="1"/>
              <a:t>Ждрелото</a:t>
            </a:r>
            <a:r>
              <a:rPr lang="ru-RU" b="1" dirty="0"/>
              <a:t> </a:t>
            </a:r>
            <a:r>
              <a:rPr lang="ru-RU" dirty="0"/>
              <a:t>е </a:t>
            </a:r>
            <a:r>
              <a:rPr lang="ru-RU" dirty="0" err="1"/>
              <a:t>вдлъбната</a:t>
            </a:r>
            <a:r>
              <a:rPr lang="ru-RU" dirty="0"/>
              <a:t> </a:t>
            </a:r>
            <a:r>
              <a:rPr lang="ru-RU" dirty="0" err="1"/>
              <a:t>релефна</a:t>
            </a:r>
            <a:r>
              <a:rPr lang="ru-RU" dirty="0"/>
              <a:t> форма с тесни и </a:t>
            </a:r>
            <a:r>
              <a:rPr lang="ru-RU" dirty="0" err="1"/>
              <a:t>стръмни</a:t>
            </a:r>
            <a:r>
              <a:rPr lang="ru-RU" dirty="0"/>
              <a:t> </a:t>
            </a:r>
            <a:r>
              <a:rPr lang="ru-RU" dirty="0" err="1"/>
              <a:t>склонове</a:t>
            </a:r>
            <a:r>
              <a:rPr lang="ru-RU" dirty="0"/>
              <a:t>, </a:t>
            </a:r>
            <a:r>
              <a:rPr lang="ru-RU" dirty="0" err="1"/>
              <a:t>през</a:t>
            </a:r>
            <a:r>
              <a:rPr lang="ru-RU" dirty="0"/>
              <a:t> </a:t>
            </a:r>
            <a:r>
              <a:rPr lang="ru-RU" dirty="0" err="1"/>
              <a:t>която</a:t>
            </a:r>
            <a:r>
              <a:rPr lang="ru-RU" dirty="0"/>
              <a:t> </a:t>
            </a:r>
            <a:r>
              <a:rPr lang="ru-RU" dirty="0" err="1"/>
              <a:t>протича</a:t>
            </a:r>
            <a:r>
              <a:rPr lang="ru-RU" dirty="0"/>
              <a:t> река</a:t>
            </a:r>
            <a:r>
              <a:rPr lang="bg-BG" dirty="0"/>
              <a:t>.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9FE17F2A-6D7B-4EB1-9FB8-76C934B889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36796"/>
            <a:ext cx="3671304" cy="448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2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42800"/>
            <a:ext cx="8229600" cy="907504"/>
          </a:xfrm>
        </p:spPr>
        <p:txBody>
          <a:bodyPr/>
          <a:lstStyle/>
          <a:p>
            <a:r>
              <a:rPr lang="bg-BG" sz="4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Магурата</a:t>
            </a:r>
            <a:r>
              <a:rPr lang="bg-BG" sz="4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653135"/>
            <a:ext cx="8229600" cy="1800201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bg-BG" dirty="0"/>
              <a:t>Магурата</a:t>
            </a:r>
            <a:r>
              <a:rPr lang="bg-BG" b="1" dirty="0"/>
              <a:t> </a:t>
            </a:r>
            <a:r>
              <a:rPr lang="bg-BG" dirty="0"/>
              <a:t>(</a:t>
            </a:r>
            <a:r>
              <a:rPr lang="bg-BG" dirty="0" err="1"/>
              <a:t>Рабишка</a:t>
            </a:r>
            <a:r>
              <a:rPr lang="bg-BG" dirty="0"/>
              <a:t> </a:t>
            </a:r>
            <a:r>
              <a:rPr lang="bg-BG" dirty="0" err="1"/>
              <a:t>пе</a:t>
            </a:r>
            <a:r>
              <a:rPr lang="ru-RU" dirty="0" err="1"/>
              <a:t>щера</a:t>
            </a:r>
            <a:r>
              <a:rPr lang="ru-RU" dirty="0"/>
              <a:t>) е </a:t>
            </a:r>
            <a:r>
              <a:rPr lang="ru-RU" dirty="0" err="1"/>
              <a:t>една</a:t>
            </a:r>
            <a:r>
              <a:rPr lang="ru-RU" dirty="0"/>
              <a:t> от най-</a:t>
            </a:r>
            <a:r>
              <a:rPr lang="ru-RU" dirty="0" err="1"/>
              <a:t>големи</a:t>
            </a:r>
            <a:r>
              <a:rPr lang="bg-BG" dirty="0"/>
              <a:t>те пещери у нас.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bg-BG" dirty="0"/>
              <a:t>Намира се </a:t>
            </a:r>
            <a:r>
              <a:rPr lang="ru-RU" dirty="0" err="1"/>
              <a:t>във</a:t>
            </a:r>
            <a:r>
              <a:rPr lang="ru-RU" dirty="0"/>
              <a:t> </a:t>
            </a:r>
            <a:r>
              <a:rPr lang="ru-RU" dirty="0" err="1"/>
              <a:t>Видинско</a:t>
            </a:r>
            <a:r>
              <a:rPr lang="ru-RU" dirty="0"/>
              <a:t> и </a:t>
            </a:r>
            <a:r>
              <a:rPr lang="ru-RU" dirty="0" err="1"/>
              <a:t>има</a:t>
            </a:r>
            <a:r>
              <a:rPr lang="ru-RU" dirty="0"/>
              <a:t> 10 раз</a:t>
            </a:r>
            <a:r>
              <a:rPr lang="bg-BG" dirty="0"/>
              <a:t>лични по големина зали.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bg-BG" dirty="0"/>
              <a:t>Рисунките са няколкостотин на брой.</a:t>
            </a:r>
          </a:p>
        </p:txBody>
      </p:sp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B7B4C0B3-2CAD-4550-8BA6-E874E864BA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4" y="836712"/>
            <a:ext cx="5317112" cy="358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4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07504"/>
          </a:xfrm>
        </p:spPr>
        <p:txBody>
          <a:bodyPr/>
          <a:lstStyle/>
          <a:p>
            <a:r>
              <a:rPr lang="bg-BG" sz="4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Леденика</a:t>
            </a:r>
            <a:r>
              <a:rPr lang="bg-BG" sz="40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2176265"/>
            <a:ext cx="4464496" cy="2764903"/>
          </a:xfrm>
        </p:spPr>
        <p:txBody>
          <a:bodyPr>
            <a:normAutofit/>
          </a:bodyPr>
          <a:lstStyle/>
          <a:p>
            <a:r>
              <a:rPr lang="bg-BG" dirty="0"/>
              <a:t>Пещерата Леденика</a:t>
            </a:r>
            <a:r>
              <a:rPr lang="bg-BG" b="1" dirty="0"/>
              <a:t> </a:t>
            </a:r>
            <a:r>
              <a:rPr lang="bg-BG" dirty="0"/>
              <a:t>се намира на 16 км от Враца.</a:t>
            </a:r>
          </a:p>
          <a:p>
            <a:r>
              <a:rPr lang="bg-BG" dirty="0"/>
              <a:t>В най-известната ѝ зала – Голямата, се изнасят концерти.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0AD6F6E6-27AA-440C-873D-98A290C4E4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77773"/>
            <a:ext cx="3049159" cy="457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5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42800"/>
            <a:ext cx="8229600" cy="907504"/>
          </a:xfrm>
        </p:spPr>
        <p:txBody>
          <a:bodyPr/>
          <a:lstStyle/>
          <a:p>
            <a:r>
              <a:rPr lang="bg-BG" sz="4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Духлата</a:t>
            </a:r>
            <a:r>
              <a:rPr lang="bg-BG" sz="4000" dirty="0"/>
              <a:t>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25145"/>
            <a:ext cx="8229600" cy="165618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bg-BG" dirty="0"/>
              <a:t>Духлата</a:t>
            </a:r>
            <a:r>
              <a:rPr lang="bg-BG" b="1" dirty="0"/>
              <a:t> </a:t>
            </a:r>
            <a:r>
              <a:rPr lang="bg-BG" dirty="0"/>
              <a:t>е най-дългата </a:t>
            </a:r>
            <a:r>
              <a:rPr lang="ru-RU" dirty="0"/>
              <a:t>пещера в </a:t>
            </a:r>
            <a:r>
              <a:rPr lang="ru-RU" dirty="0" err="1"/>
              <a:t>България</a:t>
            </a:r>
            <a:r>
              <a:rPr lang="ru-RU" dirty="0"/>
              <a:t> – 17 км</a:t>
            </a:r>
            <a:r>
              <a:rPr lang="bg-BG" dirty="0"/>
              <a:t>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bg-BG" dirty="0"/>
              <a:t>Намира се във Витоша.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bg-BG" dirty="0"/>
              <a:t>Тя </a:t>
            </a:r>
            <a:r>
              <a:rPr lang="ru-RU" dirty="0" err="1"/>
              <a:t>има</a:t>
            </a:r>
            <a:r>
              <a:rPr lang="ru-RU" dirty="0"/>
              <a:t> 6 </a:t>
            </a:r>
            <a:r>
              <a:rPr lang="ru-RU" dirty="0" err="1"/>
              <a:t>етажа</a:t>
            </a:r>
            <a:r>
              <a:rPr lang="ru-RU" dirty="0"/>
              <a:t> с множество </a:t>
            </a:r>
            <a:r>
              <a:rPr lang="ru-RU" dirty="0" err="1"/>
              <a:t>входове</a:t>
            </a:r>
            <a:r>
              <a:rPr lang="ru-RU" dirty="0"/>
              <a:t> и 7 </a:t>
            </a:r>
            <a:r>
              <a:rPr lang="ru-RU" dirty="0" err="1"/>
              <a:t>подземни</a:t>
            </a:r>
            <a:r>
              <a:rPr lang="ru-RU" dirty="0"/>
              <a:t> реки.</a:t>
            </a:r>
            <a:endParaRPr lang="bg-BG" dirty="0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7EED95A5-B16A-49F7-B1CA-90F6EC3A2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15404"/>
            <a:ext cx="5904656" cy="370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3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507</TotalTime>
  <Words>271</Words>
  <Application>Microsoft Office PowerPoint</Application>
  <PresentationFormat>Презентация на цял екран (4:3)</PresentationFormat>
  <Paragraphs>37</Paragraphs>
  <Slides>13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13</vt:i4>
      </vt:variant>
    </vt:vector>
  </HeadingPairs>
  <TitlesOfParts>
    <vt:vector size="19" baseType="lpstr">
      <vt:lpstr>Arial</vt:lpstr>
      <vt:lpstr>Century Gothic</vt:lpstr>
      <vt:lpstr>Comic Sans MS</vt:lpstr>
      <vt:lpstr>Courier New</vt:lpstr>
      <vt:lpstr>Palatino Linotype</vt:lpstr>
      <vt:lpstr>Executive</vt:lpstr>
      <vt:lpstr>Природни забележителности</vt:lpstr>
      <vt:lpstr>Презентация на PowerPoint</vt:lpstr>
      <vt:lpstr>Белоградчишки скали </vt:lpstr>
      <vt:lpstr>Чудните мостове</vt:lpstr>
      <vt:lpstr>Проломи </vt:lpstr>
      <vt:lpstr>Ждрела </vt:lpstr>
      <vt:lpstr>Магурата </vt:lpstr>
      <vt:lpstr>Леденика  </vt:lpstr>
      <vt:lpstr>Духлата   </vt:lpstr>
      <vt:lpstr>Райското пръскало   </vt:lpstr>
      <vt:lpstr>Крушунски водопади</vt:lpstr>
      <vt:lpstr>Байкушева мура</vt:lpstr>
      <vt:lpstr>Старият бряст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Води на България</dc:title>
  <dc:creator>Nina</dc:creator>
  <cp:lastModifiedBy>Ivan Parvanov</cp:lastModifiedBy>
  <cp:revision>46</cp:revision>
  <dcterms:created xsi:type="dcterms:W3CDTF">2020-03-23T07:56:19Z</dcterms:created>
  <dcterms:modified xsi:type="dcterms:W3CDTF">2020-04-01T09:52:40Z</dcterms:modified>
</cp:coreProperties>
</file>