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68" r:id="rId6"/>
    <p:sldId id="269" r:id="rId7"/>
    <p:sldId id="276" r:id="rId8"/>
    <p:sldId id="277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9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7B2"/>
    <a:srgbClr val="FDF1E7"/>
    <a:srgbClr val="F9D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80000">
              <a:schemeClr val="bg1"/>
            </a:gs>
            <a:gs pos="97000">
              <a:schemeClr val="accent3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124328" cy="2206644"/>
          </a:xfrm>
        </p:spPr>
        <p:txBody>
          <a:bodyPr/>
          <a:lstStyle/>
          <a:p>
            <a:r>
              <a:rPr lang="bg-BG" sz="7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dobe Hebrew" panose="02040503050201020203" pitchFamily="18" charset="-79"/>
              </a:rPr>
              <a:t>Релеф на България</a:t>
            </a:r>
            <a:endParaRPr lang="bg-BG" sz="7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8"/>
            <a:ext cx="8229600" cy="681898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Стара планина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31236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Стара </a:t>
            </a:r>
            <a:r>
              <a:rPr lang="ru-RU" b="1" dirty="0" err="1"/>
              <a:t>планина</a:t>
            </a:r>
            <a:r>
              <a:rPr lang="ru-RU" b="1" dirty="0"/>
              <a:t> </a:t>
            </a:r>
            <a:r>
              <a:rPr lang="ru-RU" dirty="0"/>
              <a:t>е </a:t>
            </a:r>
            <a:r>
              <a:rPr lang="ru-RU" dirty="0" err="1"/>
              <a:t>границата</a:t>
            </a:r>
            <a:r>
              <a:rPr lang="ru-RU" dirty="0"/>
              <a:t> между </a:t>
            </a:r>
            <a:r>
              <a:rPr lang="ru-RU" dirty="0" err="1"/>
              <a:t>Северна</a:t>
            </a:r>
            <a:r>
              <a:rPr lang="ru-RU" dirty="0"/>
              <a:t> и </a:t>
            </a:r>
            <a:r>
              <a:rPr lang="ru-RU" dirty="0" err="1"/>
              <a:t>Южна</a:t>
            </a:r>
            <a:r>
              <a:rPr lang="ru-RU" dirty="0"/>
              <a:t> </a:t>
            </a:r>
            <a:r>
              <a:rPr lang="ru-RU" dirty="0" err="1"/>
              <a:t>Бълга</a:t>
            </a:r>
            <a:r>
              <a:rPr lang="bg-BG" dirty="0"/>
              <a:t>рия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err="1"/>
              <a:t>Тя</a:t>
            </a:r>
            <a:r>
              <a:rPr lang="ru-RU" dirty="0"/>
              <a:t> е известна </a:t>
            </a: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Балкана</a:t>
            </a:r>
            <a:r>
              <a:rPr lang="ru-RU" dirty="0"/>
              <a:t> и е дала </a:t>
            </a:r>
            <a:r>
              <a:rPr lang="ru-RU" dirty="0" err="1"/>
              <a:t>името</a:t>
            </a:r>
            <a:r>
              <a:rPr lang="ru-RU" dirty="0"/>
              <a:t> на </a:t>
            </a:r>
            <a:r>
              <a:rPr lang="ru-RU" dirty="0" err="1"/>
              <a:t>Балканския</a:t>
            </a:r>
            <a:r>
              <a:rPr lang="ru-RU" dirty="0"/>
              <a:t> </a:t>
            </a:r>
            <a:r>
              <a:rPr lang="bg-BG" dirty="0"/>
              <a:t>полуостров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dirty="0"/>
              <a:t>Най-високият ѝ връх е Ботев – 2376 м </a:t>
            </a:r>
            <a:r>
              <a:rPr lang="bg-BG" dirty="0" err="1"/>
              <a:t>н.в.</a:t>
            </a:r>
            <a:endParaRPr lang="ru-RU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Стара </a:t>
            </a:r>
            <a:r>
              <a:rPr lang="ru-RU" dirty="0" err="1"/>
              <a:t>планина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най-</a:t>
            </a:r>
            <a:r>
              <a:rPr lang="ru-RU" dirty="0" err="1"/>
              <a:t>обширните</a:t>
            </a:r>
            <a:r>
              <a:rPr lang="ru-RU" dirty="0"/>
              <a:t> </a:t>
            </a:r>
            <a:r>
              <a:rPr lang="ru-RU" dirty="0" err="1"/>
              <a:t>широколистни</a:t>
            </a:r>
            <a:r>
              <a:rPr lang="ru-RU" dirty="0"/>
              <a:t> гори от </a:t>
            </a:r>
            <a:r>
              <a:rPr lang="bg-BG" dirty="0"/>
              <a:t>бук и габър.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dirty="0"/>
              <a:t>В буковите гори се </a:t>
            </a:r>
            <a:r>
              <a:rPr lang="ru-RU" dirty="0" err="1"/>
              <a:t>срещат</a:t>
            </a:r>
            <a:r>
              <a:rPr lang="ru-RU" dirty="0"/>
              <a:t> зелен </a:t>
            </a:r>
            <a:r>
              <a:rPr lang="ru-RU" dirty="0" err="1"/>
              <a:t>кълвач</a:t>
            </a:r>
            <a:r>
              <a:rPr lang="ru-RU" dirty="0"/>
              <a:t>, слепок, </a:t>
            </a:r>
            <a:r>
              <a:rPr lang="ru-RU" dirty="0" err="1"/>
              <a:t>глиган</a:t>
            </a:r>
            <a:r>
              <a:rPr lang="ru-RU" dirty="0"/>
              <a:t>, благороден </a:t>
            </a:r>
            <a:r>
              <a:rPr lang="ru-RU" dirty="0" err="1"/>
              <a:t>елен</a:t>
            </a:r>
            <a:r>
              <a:rPr lang="ru-RU" dirty="0"/>
              <a:t>, </a:t>
            </a:r>
            <a:r>
              <a:rPr lang="ru-RU" dirty="0" err="1"/>
              <a:t>сърна</a:t>
            </a:r>
            <a:r>
              <a:rPr lang="bg-BG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Над </a:t>
            </a:r>
            <a:r>
              <a:rPr lang="ru-RU" dirty="0" err="1"/>
              <a:t>по-високите</a:t>
            </a:r>
            <a:r>
              <a:rPr lang="ru-RU" dirty="0"/>
              <a:t> </a:t>
            </a:r>
            <a:r>
              <a:rPr lang="ru-RU" dirty="0" err="1"/>
              <a:t>билни</a:t>
            </a:r>
            <a:r>
              <a:rPr lang="ru-RU" dirty="0"/>
              <a:t> части се </a:t>
            </a:r>
            <a:r>
              <a:rPr lang="ru-RU" dirty="0" err="1"/>
              <a:t>вият</a:t>
            </a:r>
            <a:r>
              <a:rPr lang="ru-RU" dirty="0"/>
              <a:t> </a:t>
            </a:r>
            <a:r>
              <a:rPr lang="ru-RU" dirty="0" err="1"/>
              <a:t>орли</a:t>
            </a:r>
            <a:r>
              <a:rPr lang="ru-RU" dirty="0"/>
              <a:t>, </a:t>
            </a:r>
            <a:r>
              <a:rPr lang="ru-RU" dirty="0" err="1"/>
              <a:t>соколи</a:t>
            </a:r>
            <a:r>
              <a:rPr lang="ru-RU" dirty="0"/>
              <a:t>, </a:t>
            </a:r>
            <a:r>
              <a:rPr lang="ru-RU" dirty="0" err="1"/>
              <a:t>скални</a:t>
            </a:r>
            <a:r>
              <a:rPr lang="ru-RU" dirty="0"/>
              <a:t> </a:t>
            </a:r>
            <a:r>
              <a:rPr lang="bg-BG" dirty="0"/>
              <a:t>лястовици и др.</a:t>
            </a:r>
            <a:endParaRPr lang="bg-BG" b="1" i="1" dirty="0">
              <a:solidFill>
                <a:srgbClr val="00B05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4634CF7-0908-4716-BF0B-2B87BCA9A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6" y="749738"/>
            <a:ext cx="3492162" cy="2319222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FAF32307-B71E-4569-9CF4-FE31D3C86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34" y="749738"/>
            <a:ext cx="3087478" cy="23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00"/>
            <a:ext cx="8229600" cy="835496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Витоша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13392"/>
            <a:ext cx="8229600" cy="345596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err="1"/>
              <a:t>Планината</a:t>
            </a:r>
            <a:r>
              <a:rPr lang="ru-RU" dirty="0"/>
              <a:t> </a:t>
            </a:r>
            <a:r>
              <a:rPr lang="ru-RU" b="1" dirty="0" err="1"/>
              <a:t>Витоша</a:t>
            </a:r>
            <a:r>
              <a:rPr lang="ru-RU" b="1" dirty="0"/>
              <a:t> </a:t>
            </a:r>
            <a:r>
              <a:rPr lang="ru-RU" dirty="0"/>
              <a:t>се </a:t>
            </a:r>
            <a:r>
              <a:rPr lang="ru-RU" dirty="0" err="1"/>
              <a:t>издига</a:t>
            </a:r>
            <a:r>
              <a:rPr lang="ru-RU" dirty="0"/>
              <a:t> над </a:t>
            </a:r>
            <a:r>
              <a:rPr lang="ru-RU" dirty="0" err="1"/>
              <a:t>Софийската</a:t>
            </a:r>
            <a:r>
              <a:rPr lang="ru-RU" dirty="0"/>
              <a:t>, </a:t>
            </a:r>
            <a:r>
              <a:rPr lang="ru-RU" dirty="0" err="1"/>
              <a:t>Пернишка</a:t>
            </a:r>
            <a:r>
              <a:rPr lang="bg-BG" dirty="0"/>
              <a:t>та и Самоковската котловина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Най-</a:t>
            </a:r>
            <a:r>
              <a:rPr lang="ru-RU" dirty="0" err="1"/>
              <a:t>високият</a:t>
            </a:r>
            <a:r>
              <a:rPr lang="ru-RU" dirty="0"/>
              <a:t> </a:t>
            </a:r>
            <a:r>
              <a:rPr lang="ru-RU" dirty="0" err="1"/>
              <a:t>връх</a:t>
            </a:r>
            <a:r>
              <a:rPr lang="ru-RU" dirty="0"/>
              <a:t> на </a:t>
            </a:r>
            <a:r>
              <a:rPr lang="ru-RU" dirty="0" err="1"/>
              <a:t>Витоша</a:t>
            </a:r>
            <a:r>
              <a:rPr lang="ru-RU" dirty="0"/>
              <a:t> е Черни </a:t>
            </a:r>
            <a:r>
              <a:rPr lang="ru-RU" dirty="0" err="1"/>
              <a:t>връх</a:t>
            </a:r>
            <a:r>
              <a:rPr lang="ru-RU" dirty="0"/>
              <a:t> (2290 м </a:t>
            </a:r>
            <a:r>
              <a:rPr lang="bg-BG" dirty="0" err="1"/>
              <a:t>н.в.</a:t>
            </a:r>
            <a:r>
              <a:rPr lang="bg-BG" dirty="0"/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Витоша</a:t>
            </a:r>
            <a:r>
              <a:rPr lang="ru-RU" dirty="0"/>
              <a:t> се </a:t>
            </a:r>
            <a:r>
              <a:rPr lang="ru-RU" dirty="0" err="1"/>
              <a:t>намират</a:t>
            </a:r>
            <a:r>
              <a:rPr lang="ru-RU" dirty="0"/>
              <a:t> </a:t>
            </a:r>
            <a:r>
              <a:rPr lang="ru-RU" dirty="0" err="1"/>
              <a:t>прочутите</a:t>
            </a:r>
            <a:r>
              <a:rPr lang="ru-RU" dirty="0"/>
              <a:t> </a:t>
            </a:r>
            <a:r>
              <a:rPr lang="ru-RU" dirty="0" err="1"/>
              <a:t>каменни</a:t>
            </a:r>
            <a:r>
              <a:rPr lang="ru-RU" dirty="0"/>
              <a:t> реки, наре</a:t>
            </a:r>
            <a:r>
              <a:rPr lang="bg-BG" dirty="0" err="1"/>
              <a:t>чени</a:t>
            </a:r>
            <a:r>
              <a:rPr lang="bg-BG" dirty="0"/>
              <a:t> още “златните мостове”.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dirty="0"/>
              <a:t>Преобладават широколистни </a:t>
            </a:r>
            <a:r>
              <a:rPr lang="ru-RU" dirty="0"/>
              <a:t>гори.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Тук </a:t>
            </a:r>
            <a:r>
              <a:rPr lang="ru-RU" dirty="0" err="1"/>
              <a:t>виреят</a:t>
            </a:r>
            <a:r>
              <a:rPr lang="ru-RU" dirty="0"/>
              <a:t> </a:t>
            </a:r>
            <a:r>
              <a:rPr lang="ru-RU" dirty="0" err="1"/>
              <a:t>защитените</a:t>
            </a:r>
            <a:r>
              <a:rPr lang="ru-RU" dirty="0"/>
              <a:t> </a:t>
            </a:r>
            <a:r>
              <a:rPr lang="ru-RU" dirty="0" err="1"/>
              <a:t>растителни</a:t>
            </a:r>
            <a:r>
              <a:rPr lang="ru-RU" dirty="0"/>
              <a:t> </a:t>
            </a:r>
            <a:r>
              <a:rPr lang="ru-RU" dirty="0" err="1"/>
              <a:t>видове</a:t>
            </a:r>
            <a:r>
              <a:rPr lang="ru-RU" dirty="0"/>
              <a:t> </a:t>
            </a:r>
            <a:r>
              <a:rPr lang="ru-RU" dirty="0" err="1"/>
              <a:t>витошко</a:t>
            </a:r>
            <a:r>
              <a:rPr lang="ru-RU" dirty="0"/>
              <a:t> лале, </a:t>
            </a:r>
            <a:r>
              <a:rPr lang="ru-RU" dirty="0" err="1"/>
              <a:t>самодивско</a:t>
            </a:r>
            <a:r>
              <a:rPr lang="ru-RU" dirty="0"/>
              <a:t> лале, синя </a:t>
            </a:r>
            <a:r>
              <a:rPr lang="ru-RU" dirty="0" err="1"/>
              <a:t>тинтява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Представители на </a:t>
            </a:r>
            <a:r>
              <a:rPr lang="ru-RU" dirty="0" err="1"/>
              <a:t>животинския</a:t>
            </a:r>
            <a:r>
              <a:rPr lang="ru-RU" dirty="0"/>
              <a:t> свят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зайци</a:t>
            </a:r>
            <a:r>
              <a:rPr lang="ru-RU" dirty="0"/>
              <a:t>, </a:t>
            </a:r>
            <a:r>
              <a:rPr lang="ru-RU" dirty="0" err="1"/>
              <a:t>глигани</a:t>
            </a:r>
            <a:r>
              <a:rPr lang="ru-RU" dirty="0"/>
              <a:t>, </a:t>
            </a:r>
            <a:r>
              <a:rPr lang="ru-RU" dirty="0" err="1"/>
              <a:t>лисици</a:t>
            </a:r>
            <a:r>
              <a:rPr lang="bg-BG" dirty="0"/>
              <a:t>.</a:t>
            </a:r>
            <a:endParaRPr lang="bg-BG" b="1" i="1" dirty="0">
              <a:solidFill>
                <a:srgbClr val="00B05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4379784-6AAD-4C57-863C-35994F92A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40" y="620688"/>
            <a:ext cx="3358896" cy="2520696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C2910E4A-C5B1-450F-A276-288F3994F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" y="620688"/>
            <a:ext cx="3358896" cy="2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93" y="44624"/>
            <a:ext cx="8229600" cy="835496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Рила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44" y="880120"/>
            <a:ext cx="5732041" cy="571723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b="1" dirty="0" err="1"/>
              <a:t>Рила</a:t>
            </a:r>
            <a:r>
              <a:rPr lang="ru-RU" b="1" dirty="0"/>
              <a:t> </a:t>
            </a:r>
            <a:r>
              <a:rPr lang="ru-RU" dirty="0"/>
              <a:t>е най-</a:t>
            </a:r>
            <a:r>
              <a:rPr lang="ru-RU" dirty="0" err="1"/>
              <a:t>високата</a:t>
            </a:r>
            <a:r>
              <a:rPr lang="ru-RU" dirty="0"/>
              <a:t> </a:t>
            </a:r>
            <a:r>
              <a:rPr lang="ru-RU" dirty="0" err="1"/>
              <a:t>планина</a:t>
            </a:r>
            <a:r>
              <a:rPr lang="ru-RU" dirty="0"/>
              <a:t> у нас и на </a:t>
            </a:r>
            <a:r>
              <a:rPr lang="ru-RU" dirty="0" err="1"/>
              <a:t>Балканския</a:t>
            </a:r>
            <a:r>
              <a:rPr lang="ru-RU" dirty="0"/>
              <a:t> полу</a:t>
            </a:r>
            <a:r>
              <a:rPr lang="bg-BG" dirty="0"/>
              <a:t>остров.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Нейният</a:t>
            </a:r>
            <a:r>
              <a:rPr lang="ru-RU" dirty="0"/>
              <a:t> най-висок </a:t>
            </a:r>
            <a:r>
              <a:rPr lang="ru-RU" dirty="0" err="1"/>
              <a:t>връх</a:t>
            </a:r>
            <a:r>
              <a:rPr lang="ru-RU" dirty="0"/>
              <a:t> е </a:t>
            </a:r>
            <a:r>
              <a:rPr lang="ru-RU" dirty="0" err="1"/>
              <a:t>Мусала</a:t>
            </a:r>
            <a:r>
              <a:rPr lang="ru-RU" b="1" dirty="0"/>
              <a:t>̀ </a:t>
            </a:r>
            <a:r>
              <a:rPr lang="ru-RU" dirty="0"/>
              <a:t>– 2925 м </a:t>
            </a:r>
            <a:r>
              <a:rPr lang="ru-RU" dirty="0" err="1"/>
              <a:t>н.в</a:t>
            </a:r>
            <a:r>
              <a:rPr lang="ru-RU" dirty="0"/>
              <a:t>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По </a:t>
            </a:r>
            <a:r>
              <a:rPr lang="ru-RU" dirty="0" err="1"/>
              <a:t>склоновете</a:t>
            </a:r>
            <a:r>
              <a:rPr lang="ru-RU" dirty="0"/>
              <a:t> </a:t>
            </a:r>
            <a:r>
              <a:rPr lang="ru-RU" dirty="0" err="1"/>
              <a:t>преобладават</a:t>
            </a:r>
            <a:r>
              <a:rPr lang="ru-RU" dirty="0"/>
              <a:t> </a:t>
            </a:r>
            <a:r>
              <a:rPr lang="ru-RU" dirty="0" err="1"/>
              <a:t>иглолистни</a:t>
            </a:r>
            <a:r>
              <a:rPr lang="ru-RU" dirty="0"/>
              <a:t> гори от </a:t>
            </a:r>
            <a:r>
              <a:rPr lang="ru-RU" dirty="0" err="1"/>
              <a:t>бяла</a:t>
            </a:r>
            <a:r>
              <a:rPr lang="ru-RU" dirty="0"/>
              <a:t> мура, </a:t>
            </a:r>
            <a:r>
              <a:rPr lang="ru-RU" dirty="0" err="1"/>
              <a:t>бял</a:t>
            </a:r>
            <a:r>
              <a:rPr lang="ru-RU" dirty="0"/>
              <a:t> бор, ела, </a:t>
            </a:r>
            <a:r>
              <a:rPr lang="ru-RU" dirty="0" err="1"/>
              <a:t>смърч</a:t>
            </a:r>
            <a:r>
              <a:rPr lang="ru-RU" dirty="0"/>
              <a:t> и др.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Представители на </a:t>
            </a:r>
            <a:r>
              <a:rPr lang="ru-RU" dirty="0" err="1"/>
              <a:t>животинския</a:t>
            </a:r>
            <a:r>
              <a:rPr lang="ru-RU" dirty="0"/>
              <a:t> свят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глухар</a:t>
            </a:r>
            <a:r>
              <a:rPr lang="ru-RU" dirty="0"/>
              <a:t>, </a:t>
            </a:r>
            <a:r>
              <a:rPr lang="ru-RU" dirty="0" err="1"/>
              <a:t>голям</a:t>
            </a:r>
            <a:r>
              <a:rPr lang="ru-RU" dirty="0"/>
              <a:t> </a:t>
            </a:r>
            <a:r>
              <a:rPr lang="ru-RU" dirty="0" err="1"/>
              <a:t>синигер</a:t>
            </a:r>
            <a:r>
              <a:rPr lang="ru-RU" dirty="0"/>
              <a:t>, </a:t>
            </a:r>
            <a:r>
              <a:rPr lang="ru-RU" dirty="0" err="1"/>
              <a:t>усойница</a:t>
            </a:r>
            <a:r>
              <a:rPr lang="ru-RU" dirty="0"/>
              <a:t>, </a:t>
            </a:r>
            <a:r>
              <a:rPr lang="ru-RU" dirty="0" err="1"/>
              <a:t>глиган</a:t>
            </a:r>
            <a:r>
              <a:rPr lang="ru-RU" dirty="0"/>
              <a:t>, </a:t>
            </a:r>
            <a:r>
              <a:rPr lang="ru-RU" dirty="0" err="1"/>
              <a:t>елен</a:t>
            </a:r>
            <a:r>
              <a:rPr lang="ru-RU" dirty="0"/>
              <a:t>, </a:t>
            </a:r>
            <a:r>
              <a:rPr lang="ru-RU" dirty="0" err="1"/>
              <a:t>сърна</a:t>
            </a:r>
            <a:r>
              <a:rPr lang="ru-RU" dirty="0"/>
              <a:t>, </a:t>
            </a:r>
            <a:r>
              <a:rPr lang="ru-RU" dirty="0" err="1"/>
              <a:t>вълк</a:t>
            </a:r>
            <a:r>
              <a:rPr lang="ru-RU" dirty="0"/>
              <a:t>, </a:t>
            </a:r>
            <a:r>
              <a:rPr lang="ru-RU" dirty="0" err="1"/>
              <a:t>мечка</a:t>
            </a:r>
            <a:r>
              <a:rPr lang="ru-RU" dirty="0"/>
              <a:t>, дива коза, </a:t>
            </a:r>
            <a:r>
              <a:rPr lang="bg-BG" dirty="0" err="1"/>
              <a:t>муфлон</a:t>
            </a:r>
            <a:r>
              <a:rPr lang="bg-BG" dirty="0"/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B98D08B-54D9-4E78-B5F4-CF7AAA9B2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0728"/>
            <a:ext cx="3213815" cy="317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35496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Пирин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56964"/>
            <a:ext cx="5832648" cy="5668380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Пирин</a:t>
            </a:r>
            <a:r>
              <a:rPr lang="ru-RU" dirty="0"/>
              <a:t> се </a:t>
            </a:r>
            <a:r>
              <a:rPr lang="ru-RU" dirty="0" err="1"/>
              <a:t>издига</a:t>
            </a:r>
            <a:r>
              <a:rPr lang="ru-RU" dirty="0"/>
              <a:t> на юг от </a:t>
            </a:r>
            <a:r>
              <a:rPr lang="ru-RU" dirty="0" err="1"/>
              <a:t>Рила</a:t>
            </a:r>
            <a:r>
              <a:rPr lang="ru-RU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Тя</a:t>
            </a:r>
            <a:r>
              <a:rPr lang="ru-RU" dirty="0"/>
              <a:t> е </a:t>
            </a:r>
            <a:r>
              <a:rPr lang="ru-RU" dirty="0" err="1"/>
              <a:t>една</a:t>
            </a:r>
            <a:r>
              <a:rPr lang="ru-RU" dirty="0"/>
              <a:t> от най-</a:t>
            </a:r>
            <a:r>
              <a:rPr lang="ru-RU" dirty="0" err="1"/>
              <a:t>красивите</a:t>
            </a:r>
            <a:r>
              <a:rPr lang="ru-RU" dirty="0"/>
              <a:t> </a:t>
            </a:r>
            <a:r>
              <a:rPr lang="ru-RU" dirty="0" err="1"/>
              <a:t>планини</a:t>
            </a:r>
            <a:r>
              <a:rPr lang="ru-RU" dirty="0"/>
              <a:t> и е втора по </a:t>
            </a:r>
            <a:r>
              <a:rPr lang="ru-RU" dirty="0" err="1"/>
              <a:t>височина</a:t>
            </a:r>
            <a:r>
              <a:rPr lang="ru-RU" dirty="0"/>
              <a:t> в </a:t>
            </a:r>
            <a:r>
              <a:rPr lang="ru-RU" dirty="0" err="1"/>
              <a:t>България</a:t>
            </a:r>
            <a:r>
              <a:rPr lang="ru-RU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Нейният</a:t>
            </a:r>
            <a:r>
              <a:rPr lang="ru-RU" dirty="0"/>
              <a:t> най-висок </a:t>
            </a:r>
            <a:r>
              <a:rPr lang="ru-RU" dirty="0" err="1"/>
              <a:t>връх</a:t>
            </a:r>
            <a:r>
              <a:rPr lang="ru-RU" dirty="0"/>
              <a:t> е </a:t>
            </a:r>
            <a:r>
              <a:rPr lang="ru-RU" dirty="0" err="1"/>
              <a:t>Вихрен</a:t>
            </a:r>
            <a:r>
              <a:rPr lang="ru-RU" b="1" dirty="0"/>
              <a:t> </a:t>
            </a:r>
            <a:r>
              <a:rPr lang="ru-RU" dirty="0"/>
              <a:t>– 2914 м </a:t>
            </a:r>
            <a:r>
              <a:rPr lang="ru-RU" dirty="0" err="1"/>
              <a:t>н.в</a:t>
            </a:r>
            <a:r>
              <a:rPr lang="ru-RU" dirty="0"/>
              <a:t>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В </a:t>
            </a:r>
            <a:r>
              <a:rPr lang="ru-RU" dirty="0" err="1"/>
              <a:t>Пирин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много </a:t>
            </a:r>
            <a:r>
              <a:rPr lang="ru-RU" dirty="0" err="1"/>
              <a:t>ледникови</a:t>
            </a:r>
            <a:r>
              <a:rPr lang="ru-RU" dirty="0"/>
              <a:t> </a:t>
            </a:r>
            <a:r>
              <a:rPr lang="ru-RU" dirty="0" err="1"/>
              <a:t>езера</a:t>
            </a:r>
            <a:r>
              <a:rPr lang="ru-RU" dirty="0"/>
              <a:t>, около 140 – 160 на </a:t>
            </a:r>
            <a:r>
              <a:rPr lang="ru-RU" dirty="0" err="1"/>
              <a:t>брой</a:t>
            </a:r>
            <a:r>
              <a:rPr lang="ru-RU" dirty="0"/>
              <a:t>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Растителният</a:t>
            </a:r>
            <a:r>
              <a:rPr lang="ru-RU" dirty="0"/>
              <a:t> и </a:t>
            </a:r>
            <a:r>
              <a:rPr lang="ru-RU" dirty="0" err="1"/>
              <a:t>животинският</a:t>
            </a:r>
            <a:r>
              <a:rPr lang="ru-RU" dirty="0"/>
              <a:t> свят </a:t>
            </a:r>
            <a:r>
              <a:rPr lang="ru-RU" dirty="0" err="1"/>
              <a:t>са</a:t>
            </a:r>
            <a:r>
              <a:rPr lang="ru-RU" dirty="0"/>
              <a:t> сходни с </a:t>
            </a:r>
            <a:r>
              <a:rPr lang="ru-RU" dirty="0" err="1"/>
              <a:t>тези</a:t>
            </a:r>
            <a:r>
              <a:rPr lang="ru-RU" dirty="0"/>
              <a:t> на </a:t>
            </a:r>
            <a:r>
              <a:rPr lang="ru-RU" dirty="0" err="1"/>
              <a:t>Ри</a:t>
            </a:r>
            <a:r>
              <a:rPr lang="bg-BG" dirty="0"/>
              <a:t>ла.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В </a:t>
            </a:r>
            <a:r>
              <a:rPr lang="ru-RU" dirty="0" err="1"/>
              <a:t>Пирин</a:t>
            </a:r>
            <a:r>
              <a:rPr lang="ru-RU" dirty="0"/>
              <a:t> </a:t>
            </a:r>
            <a:r>
              <a:rPr lang="ru-RU" dirty="0" err="1"/>
              <a:t>еделвайсът</a:t>
            </a:r>
            <a:r>
              <a:rPr lang="ru-RU" dirty="0"/>
              <a:t> е най-</a:t>
            </a:r>
            <a:r>
              <a:rPr lang="ru-RU" dirty="0" err="1"/>
              <a:t>разпространен</a:t>
            </a:r>
            <a:r>
              <a:rPr lang="ru-RU" dirty="0"/>
              <a:t> и е </a:t>
            </a:r>
            <a:r>
              <a:rPr lang="ru-RU" dirty="0" err="1"/>
              <a:t>емблема</a:t>
            </a:r>
            <a:r>
              <a:rPr lang="ru-RU" dirty="0"/>
              <a:t> на </a:t>
            </a:r>
            <a:r>
              <a:rPr lang="bg-BG" dirty="0"/>
              <a:t>планината.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BCB4A5C-C61D-454F-9902-A508F1430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93" y="1176912"/>
            <a:ext cx="3381503" cy="22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5496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Родопи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356992"/>
            <a:ext cx="8352928" cy="31683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Най-</a:t>
            </a:r>
            <a:r>
              <a:rPr lang="ru-RU" dirty="0" err="1"/>
              <a:t>южната</a:t>
            </a:r>
            <a:r>
              <a:rPr lang="ru-RU" dirty="0"/>
              <a:t> </a:t>
            </a:r>
            <a:r>
              <a:rPr lang="ru-RU" dirty="0" err="1"/>
              <a:t>централна</a:t>
            </a:r>
            <a:r>
              <a:rPr lang="ru-RU" dirty="0"/>
              <a:t> </a:t>
            </a:r>
            <a:r>
              <a:rPr lang="ru-RU" dirty="0" err="1"/>
              <a:t>територия</a:t>
            </a:r>
            <a:r>
              <a:rPr lang="ru-RU" dirty="0"/>
              <a:t> на </a:t>
            </a:r>
            <a:r>
              <a:rPr lang="ru-RU" dirty="0" err="1"/>
              <a:t>страната</a:t>
            </a:r>
            <a:r>
              <a:rPr lang="ru-RU" dirty="0"/>
              <a:t> ни се </a:t>
            </a:r>
            <a:r>
              <a:rPr lang="ru-RU" dirty="0" err="1"/>
              <a:t>заема</a:t>
            </a:r>
            <a:r>
              <a:rPr lang="ru-RU" dirty="0"/>
              <a:t> </a:t>
            </a:r>
            <a:r>
              <a:rPr lang="bg-BG" dirty="0"/>
              <a:t>от планината </a:t>
            </a:r>
            <a:r>
              <a:rPr lang="bg-BG" b="1" dirty="0"/>
              <a:t>Родопи</a:t>
            </a:r>
            <a:r>
              <a:rPr lang="ru-RU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Тя</a:t>
            </a:r>
            <a:r>
              <a:rPr lang="ru-RU" dirty="0"/>
              <a:t> е най-</a:t>
            </a:r>
            <a:r>
              <a:rPr lang="ru-RU" dirty="0" err="1"/>
              <a:t>обширната</a:t>
            </a:r>
            <a:r>
              <a:rPr lang="ru-RU" dirty="0"/>
              <a:t> от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ните</a:t>
            </a:r>
            <a:r>
              <a:rPr lang="ru-RU" dirty="0"/>
              <a:t> ни.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Най-</a:t>
            </a:r>
            <a:r>
              <a:rPr lang="ru-RU" dirty="0" err="1"/>
              <a:t>високият</a:t>
            </a:r>
            <a:r>
              <a:rPr lang="ru-RU" dirty="0"/>
              <a:t> ѝ </a:t>
            </a:r>
            <a:r>
              <a:rPr lang="ru-RU" dirty="0" err="1"/>
              <a:t>връх</a:t>
            </a:r>
            <a:r>
              <a:rPr lang="ru-RU" dirty="0"/>
              <a:t> е </a:t>
            </a:r>
            <a:r>
              <a:rPr lang="ru-RU" b="1" dirty="0" err="1"/>
              <a:t>Голям</a:t>
            </a:r>
            <a:r>
              <a:rPr lang="ru-RU" b="1" dirty="0"/>
              <a:t> </a:t>
            </a:r>
            <a:r>
              <a:rPr lang="ru-RU" b="1" dirty="0" err="1"/>
              <a:t>Перелик</a:t>
            </a:r>
            <a:r>
              <a:rPr lang="ru-RU" b="1" dirty="0"/>
              <a:t> </a:t>
            </a:r>
            <a:r>
              <a:rPr lang="ru-RU" dirty="0"/>
              <a:t>– 2191 м </a:t>
            </a:r>
            <a:r>
              <a:rPr lang="ru-RU" dirty="0" err="1"/>
              <a:t>н.в</a:t>
            </a:r>
            <a:r>
              <a:rPr lang="ru-RU" dirty="0"/>
              <a:t>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В </a:t>
            </a:r>
            <a:r>
              <a:rPr lang="ru-RU" dirty="0" err="1"/>
              <a:t>западната</a:t>
            </a:r>
            <a:r>
              <a:rPr lang="ru-RU" dirty="0"/>
              <a:t> част се </a:t>
            </a:r>
            <a:r>
              <a:rPr lang="ru-RU" dirty="0" err="1"/>
              <a:t>намират</a:t>
            </a:r>
            <a:r>
              <a:rPr lang="ru-RU" dirty="0"/>
              <a:t> най-</a:t>
            </a:r>
            <a:r>
              <a:rPr lang="ru-RU" dirty="0" err="1"/>
              <a:t>обширните</a:t>
            </a:r>
            <a:r>
              <a:rPr lang="ru-RU" dirty="0"/>
              <a:t> </a:t>
            </a:r>
            <a:r>
              <a:rPr lang="ru-RU" dirty="0" err="1"/>
              <a:t>смърчови</a:t>
            </a:r>
            <a:r>
              <a:rPr lang="ru-RU" dirty="0"/>
              <a:t> </a:t>
            </a:r>
            <a:r>
              <a:rPr lang="ru-RU" dirty="0" err="1"/>
              <a:t>го</a:t>
            </a:r>
            <a:r>
              <a:rPr lang="bg-BG" dirty="0"/>
              <a:t>ри в страната</a:t>
            </a:r>
            <a:r>
              <a:rPr lang="ru-RU" dirty="0"/>
              <a:t>.</a:t>
            </a: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Срещат</a:t>
            </a:r>
            <a:r>
              <a:rPr lang="ru-RU" dirty="0"/>
              <a:t> се </a:t>
            </a:r>
            <a:r>
              <a:rPr lang="ru-RU" dirty="0" err="1"/>
              <a:t>лисици</a:t>
            </a:r>
            <a:r>
              <a:rPr lang="ru-RU" dirty="0"/>
              <a:t>, диви </a:t>
            </a:r>
            <a:r>
              <a:rPr lang="ru-RU" dirty="0" err="1"/>
              <a:t>свине</a:t>
            </a:r>
            <a:r>
              <a:rPr lang="ru-RU" dirty="0"/>
              <a:t>, </a:t>
            </a:r>
            <a:r>
              <a:rPr lang="ru-RU" dirty="0" err="1"/>
              <a:t>вълци</a:t>
            </a:r>
            <a:r>
              <a:rPr lang="ru-RU" dirty="0"/>
              <a:t>, </a:t>
            </a:r>
            <a:r>
              <a:rPr lang="ru-RU" dirty="0" err="1"/>
              <a:t>мечки</a:t>
            </a:r>
            <a:r>
              <a:rPr lang="ru-RU" dirty="0"/>
              <a:t>, </a:t>
            </a:r>
            <a:r>
              <a:rPr lang="ru-RU" dirty="0" err="1"/>
              <a:t>прелетни</a:t>
            </a:r>
            <a:r>
              <a:rPr lang="ru-RU" dirty="0"/>
              <a:t> </a:t>
            </a:r>
            <a:r>
              <a:rPr lang="ru-RU" dirty="0" err="1"/>
              <a:t>птици</a:t>
            </a:r>
            <a:r>
              <a:rPr lang="ru-RU" dirty="0"/>
              <a:t>, </a:t>
            </a:r>
            <a:r>
              <a:rPr lang="ru-RU" dirty="0" err="1"/>
              <a:t>гущери</a:t>
            </a:r>
            <a:r>
              <a:rPr lang="ru-RU" dirty="0"/>
              <a:t>, </a:t>
            </a:r>
            <a:r>
              <a:rPr lang="ru-RU" dirty="0" err="1"/>
              <a:t>пепелянки</a:t>
            </a:r>
            <a:r>
              <a:rPr lang="bg-BG" dirty="0"/>
              <a:t>.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BB2E063F-A9D3-4A7E-A866-4A4828DC1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2" y="833413"/>
            <a:ext cx="3096344" cy="2324046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27DF0C1C-DAA4-483D-A8E3-8CB38E52D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44" y="835495"/>
            <a:ext cx="3479772" cy="23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7280"/>
            <a:ext cx="8229600" cy="835496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Планински селища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9632"/>
            <a:ext cx="8229600" cy="459370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Известни</a:t>
            </a:r>
            <a:r>
              <a:rPr lang="ru-RU" dirty="0"/>
              <a:t> селища в Стара </a:t>
            </a:r>
            <a:r>
              <a:rPr lang="ru-RU" dirty="0" err="1"/>
              <a:t>планина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Чипровци</a:t>
            </a:r>
            <a:r>
              <a:rPr lang="ru-RU" dirty="0"/>
              <a:t>, </a:t>
            </a:r>
            <a:r>
              <a:rPr lang="ru-RU" dirty="0" err="1"/>
              <a:t>Тетевен</a:t>
            </a:r>
            <a:r>
              <a:rPr lang="ru-RU" dirty="0"/>
              <a:t>, Троян, Котел, </a:t>
            </a:r>
            <a:r>
              <a:rPr lang="ru-RU" dirty="0" err="1"/>
              <a:t>Жеравна</a:t>
            </a:r>
            <a:r>
              <a:rPr lang="ru-RU" dirty="0"/>
              <a:t>, Елена, Габрово.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В Родопите се </a:t>
            </a:r>
            <a:r>
              <a:rPr lang="ru-RU" dirty="0" err="1"/>
              <a:t>гушат</a:t>
            </a:r>
            <a:r>
              <a:rPr lang="ru-RU" dirty="0"/>
              <a:t> Смолян, </a:t>
            </a:r>
            <a:r>
              <a:rPr lang="ru-RU" dirty="0" err="1"/>
              <a:t>Кърджали</a:t>
            </a:r>
            <a:r>
              <a:rPr lang="ru-RU" dirty="0"/>
              <a:t>, </a:t>
            </a:r>
            <a:r>
              <a:rPr lang="ru-RU" dirty="0" err="1"/>
              <a:t>Златоград</a:t>
            </a:r>
            <a:r>
              <a:rPr lang="ru-RU" dirty="0"/>
              <a:t>, </a:t>
            </a:r>
            <a:r>
              <a:rPr lang="ru-RU" dirty="0" err="1"/>
              <a:t>Чепеларе</a:t>
            </a:r>
            <a:r>
              <a:rPr lang="ru-RU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/>
              <a:t>Около </a:t>
            </a:r>
            <a:r>
              <a:rPr lang="ru-RU" dirty="0" err="1"/>
              <a:t>Рила</a:t>
            </a:r>
            <a:r>
              <a:rPr lang="ru-RU" dirty="0"/>
              <a:t> </a:t>
            </a:r>
            <a:r>
              <a:rPr lang="ru-RU" dirty="0" err="1"/>
              <a:t>селищата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Самоков</a:t>
            </a:r>
            <a:r>
              <a:rPr lang="ru-RU" dirty="0"/>
              <a:t>, </a:t>
            </a:r>
            <a:r>
              <a:rPr lang="ru-RU" dirty="0" err="1"/>
              <a:t>Дупница</a:t>
            </a:r>
            <a:r>
              <a:rPr lang="ru-RU" dirty="0"/>
              <a:t>, </a:t>
            </a:r>
            <a:r>
              <a:rPr lang="ru-RU" dirty="0" err="1"/>
              <a:t>Рила</a:t>
            </a:r>
            <a:r>
              <a:rPr lang="ru-RU" dirty="0"/>
              <a:t>, Белица, </a:t>
            </a:r>
            <a:r>
              <a:rPr lang="bg-BG" dirty="0"/>
              <a:t>Сапарева баня.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В Пирин се намират Разлог, Банско, Сандански, Гоце Делчев.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9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95" y="419472"/>
            <a:ext cx="8229600" cy="1296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sz="4000" kern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Живот и труд на хората в планините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47" y="2060848"/>
            <a:ext cx="8229600" cy="36576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Трудовата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 на </a:t>
            </a:r>
            <a:r>
              <a:rPr lang="ru-RU" dirty="0" err="1"/>
              <a:t>хората</a:t>
            </a:r>
            <a:r>
              <a:rPr lang="ru-RU" dirty="0"/>
              <a:t> е </a:t>
            </a:r>
            <a:r>
              <a:rPr lang="ru-RU" dirty="0" err="1"/>
              <a:t>свързана</a:t>
            </a:r>
            <a:r>
              <a:rPr lang="ru-RU" dirty="0"/>
              <a:t> с добив на </a:t>
            </a:r>
            <a:r>
              <a:rPr lang="ru-RU" dirty="0" err="1"/>
              <a:t>полезни</a:t>
            </a:r>
            <a:r>
              <a:rPr lang="ru-RU" dirty="0"/>
              <a:t> </a:t>
            </a:r>
            <a:r>
              <a:rPr lang="ru-RU" dirty="0" err="1"/>
              <a:t>изкопаеми</a:t>
            </a:r>
            <a:r>
              <a:rPr lang="ru-RU" dirty="0"/>
              <a:t> (</a:t>
            </a:r>
            <a:r>
              <a:rPr lang="ru-RU" dirty="0" err="1"/>
              <a:t>въглища</a:t>
            </a:r>
            <a:r>
              <a:rPr lang="ru-RU" dirty="0"/>
              <a:t> и </a:t>
            </a:r>
            <a:r>
              <a:rPr lang="ru-RU" dirty="0" err="1"/>
              <a:t>руди</a:t>
            </a:r>
            <a:r>
              <a:rPr lang="ru-RU" dirty="0"/>
              <a:t>, </a:t>
            </a:r>
            <a:r>
              <a:rPr lang="ru-RU" dirty="0" err="1"/>
              <a:t>оловно-цинкови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).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Извършва</a:t>
            </a:r>
            <a:r>
              <a:rPr lang="ru-RU" dirty="0"/>
              <a:t> се  </a:t>
            </a:r>
            <a:r>
              <a:rPr lang="ru-RU" dirty="0" err="1"/>
              <a:t>дърводобив</a:t>
            </a:r>
            <a:r>
              <a:rPr lang="ru-RU" dirty="0"/>
              <a:t> и </a:t>
            </a:r>
            <a:r>
              <a:rPr lang="ru-RU" dirty="0" err="1"/>
              <a:t>дървопреработване</a:t>
            </a:r>
            <a:r>
              <a:rPr lang="ru-RU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Развива</a:t>
            </a:r>
            <a:r>
              <a:rPr lang="ru-RU" dirty="0"/>
              <a:t> се туризма.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Отглеждат</a:t>
            </a:r>
            <a:r>
              <a:rPr lang="ru-RU" dirty="0"/>
              <a:t> се </a:t>
            </a:r>
            <a:r>
              <a:rPr lang="ru-RU" dirty="0" err="1"/>
              <a:t>животни</a:t>
            </a:r>
            <a:r>
              <a:rPr lang="ru-RU" dirty="0"/>
              <a:t> (овце, ко</a:t>
            </a:r>
            <a:r>
              <a:rPr lang="bg-BG" dirty="0" err="1"/>
              <a:t>зи</a:t>
            </a:r>
            <a:r>
              <a:rPr lang="bg-BG" dirty="0"/>
              <a:t>, крави) и тютюн.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9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92087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Природни области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FC18A-EFC1-41DF-A7E2-210C17B5F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9" y="1112422"/>
            <a:ext cx="7588983" cy="52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Общ преглед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b="1" dirty="0" err="1"/>
              <a:t>Релефът</a:t>
            </a:r>
            <a:r>
              <a:rPr lang="ru-RU" b="1" dirty="0"/>
              <a:t> </a:t>
            </a:r>
            <a:r>
              <a:rPr lang="ru-RU" dirty="0"/>
              <a:t>е </a:t>
            </a:r>
            <a:r>
              <a:rPr lang="ru-RU" dirty="0" err="1"/>
              <a:t>съвкупност</a:t>
            </a:r>
            <a:r>
              <a:rPr lang="ru-RU" dirty="0"/>
              <a:t> от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земни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България има разнообразен релеф.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b="1" dirty="0" err="1"/>
              <a:t>Низината</a:t>
            </a:r>
            <a:r>
              <a:rPr lang="ru-RU" b="1" dirty="0"/>
              <a:t> </a:t>
            </a:r>
            <a:r>
              <a:rPr lang="ru-RU" dirty="0"/>
              <a:t>е равнинна </a:t>
            </a:r>
            <a:r>
              <a:rPr lang="ru-RU" dirty="0" err="1"/>
              <a:t>земя</a:t>
            </a:r>
            <a:r>
              <a:rPr lang="ru-RU" dirty="0"/>
              <a:t> с </a:t>
            </a:r>
            <a:r>
              <a:rPr lang="ru-RU" dirty="0" err="1"/>
              <a:t>надморска</a:t>
            </a:r>
            <a:r>
              <a:rPr lang="ru-RU" dirty="0"/>
              <a:t> </a:t>
            </a:r>
            <a:r>
              <a:rPr lang="ru-RU" dirty="0" err="1"/>
              <a:t>височина</a:t>
            </a:r>
            <a:r>
              <a:rPr lang="ru-RU" dirty="0"/>
              <a:t> до 200 м.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b="1" dirty="0" err="1"/>
              <a:t>Равнината</a:t>
            </a:r>
            <a:r>
              <a:rPr lang="ru-RU" b="1" dirty="0"/>
              <a:t> </a:t>
            </a:r>
            <a:r>
              <a:rPr lang="ru-RU" dirty="0"/>
              <a:t>е равнинна </a:t>
            </a:r>
            <a:r>
              <a:rPr lang="ru-RU" dirty="0" err="1"/>
              <a:t>земя</a:t>
            </a:r>
            <a:r>
              <a:rPr lang="ru-RU" dirty="0"/>
              <a:t> с </a:t>
            </a:r>
            <a:r>
              <a:rPr lang="ru-RU" dirty="0" err="1"/>
              <a:t>надморска</a:t>
            </a:r>
            <a:r>
              <a:rPr lang="ru-RU" dirty="0"/>
              <a:t> </a:t>
            </a:r>
            <a:r>
              <a:rPr lang="ru-RU" dirty="0" err="1"/>
              <a:t>височина</a:t>
            </a:r>
            <a:r>
              <a:rPr lang="ru-RU" dirty="0"/>
              <a:t> от 200 </a:t>
            </a:r>
            <a:r>
              <a:rPr lang="bg-BG" dirty="0"/>
              <a:t>до 600 м.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b="1" dirty="0" err="1"/>
              <a:t>Котловината</a:t>
            </a:r>
            <a:r>
              <a:rPr lang="ru-RU" b="1" dirty="0"/>
              <a:t> </a:t>
            </a:r>
            <a:r>
              <a:rPr lang="ru-RU" dirty="0"/>
              <a:t>е </a:t>
            </a:r>
            <a:r>
              <a:rPr lang="ru-RU" dirty="0" err="1"/>
              <a:t>ниска</a:t>
            </a:r>
            <a:r>
              <a:rPr lang="ru-RU" dirty="0"/>
              <a:t> </a:t>
            </a:r>
            <a:r>
              <a:rPr lang="ru-RU" dirty="0" err="1"/>
              <a:t>земя</a:t>
            </a:r>
            <a:r>
              <a:rPr lang="ru-RU" dirty="0"/>
              <a:t>, </a:t>
            </a:r>
            <a:r>
              <a:rPr lang="ru-RU" dirty="0" err="1"/>
              <a:t>оградена</a:t>
            </a:r>
            <a:r>
              <a:rPr lang="ru-RU" dirty="0"/>
              <a:t> от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с</a:t>
            </a:r>
            <a:r>
              <a:rPr lang="en-US" dirty="0"/>
              <a:t> </a:t>
            </a:r>
            <a:r>
              <a:rPr lang="bg-BG" dirty="0"/>
              <a:t>хълмове или планини.</a:t>
            </a:r>
          </a:p>
          <a:p>
            <a:pPr>
              <a:lnSpc>
                <a:spcPct val="110000"/>
              </a:lnSpc>
            </a:pPr>
            <a:r>
              <a:rPr lang="ru-RU" b="1" dirty="0" err="1"/>
              <a:t>Планината</a:t>
            </a:r>
            <a:r>
              <a:rPr lang="ru-RU" b="1" dirty="0"/>
              <a:t> </a:t>
            </a:r>
            <a:r>
              <a:rPr lang="ru-RU" dirty="0"/>
              <a:t>е </a:t>
            </a:r>
            <a:r>
              <a:rPr lang="bg-BG" dirty="0"/>
              <a:t>изпъкнала земна форма с различна надморска височина.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bg-B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9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35496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Дунавска равнина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58208"/>
            <a:ext cx="8435280" cy="2895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/>
              <a:t>Дунавската</a:t>
            </a:r>
            <a:r>
              <a:rPr lang="ru-RU" b="1" dirty="0"/>
              <a:t> равнина </a:t>
            </a:r>
            <a:r>
              <a:rPr lang="ru-RU" dirty="0"/>
              <a:t>е </a:t>
            </a:r>
            <a:r>
              <a:rPr lang="ru-RU" dirty="0" err="1"/>
              <a:t>разположена</a:t>
            </a:r>
            <a:r>
              <a:rPr lang="ru-RU" dirty="0"/>
              <a:t> на юг от река </a:t>
            </a:r>
            <a:r>
              <a:rPr lang="ru-RU" dirty="0" err="1"/>
              <a:t>Дунав</a:t>
            </a:r>
            <a:r>
              <a:rPr lang="ru-RU" dirty="0"/>
              <a:t> и на север от Стара </a:t>
            </a:r>
            <a:r>
              <a:rPr lang="ru-RU" dirty="0" err="1"/>
              <a:t>планина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err="1"/>
              <a:t>Западната</a:t>
            </a:r>
            <a:r>
              <a:rPr lang="ru-RU" dirty="0"/>
              <a:t> част е равнинна, а </a:t>
            </a:r>
            <a:r>
              <a:rPr lang="ru-RU" dirty="0" err="1"/>
              <a:t>източната</a:t>
            </a:r>
            <a:r>
              <a:rPr lang="ru-RU" dirty="0"/>
              <a:t> – </a:t>
            </a:r>
            <a:r>
              <a:rPr lang="ru-RU" dirty="0" err="1"/>
              <a:t>хълмиста</a:t>
            </a:r>
            <a:r>
              <a:rPr lang="bg-BG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</a:t>
            </a:r>
            <a:r>
              <a:rPr lang="ru-RU" dirty="0" err="1"/>
              <a:t>източната</a:t>
            </a:r>
            <a:r>
              <a:rPr lang="ru-RU" dirty="0"/>
              <a:t> част на </a:t>
            </a:r>
            <a:r>
              <a:rPr lang="ru-RU" dirty="0" err="1"/>
              <a:t>Дунавската</a:t>
            </a:r>
            <a:r>
              <a:rPr lang="ru-RU" dirty="0"/>
              <a:t> равнина се </a:t>
            </a:r>
            <a:r>
              <a:rPr lang="ru-RU" dirty="0" err="1"/>
              <a:t>намира</a:t>
            </a:r>
            <a:r>
              <a:rPr lang="ru-RU" dirty="0"/>
              <a:t> </a:t>
            </a:r>
            <a:r>
              <a:rPr lang="ru-RU" dirty="0" err="1"/>
              <a:t>житницата</a:t>
            </a:r>
            <a:r>
              <a:rPr lang="ru-RU" dirty="0"/>
              <a:t> на </a:t>
            </a:r>
            <a:r>
              <a:rPr lang="ru-RU" dirty="0" err="1"/>
              <a:t>България</a:t>
            </a:r>
            <a:r>
              <a:rPr lang="ru-RU" dirty="0"/>
              <a:t> – </a:t>
            </a:r>
            <a:r>
              <a:rPr lang="ru-RU" dirty="0" err="1"/>
              <a:t>Добруджа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нея</a:t>
            </a:r>
            <a:r>
              <a:rPr lang="ru-RU" dirty="0"/>
              <a:t> </a:t>
            </a:r>
            <a:r>
              <a:rPr lang="ru-RU" dirty="0" err="1"/>
              <a:t>протичат</a:t>
            </a:r>
            <a:r>
              <a:rPr lang="ru-RU" dirty="0"/>
              <a:t> много реки.</a:t>
            </a:r>
            <a:endParaRPr lang="bg-BG" b="1" i="1" dirty="0">
              <a:solidFill>
                <a:srgbClr val="00B050"/>
              </a:solidFill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A84F318-6DB9-4887-B4AD-94BFCCA03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5352"/>
            <a:ext cx="3816424" cy="2194868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31D8CA00-D301-41F5-8C8F-7B29489A5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300609" cy="24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35496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Горнотракийска низина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03170"/>
            <a:ext cx="8229600" cy="282217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b="1" dirty="0"/>
              <a:t>Горнотракийската низина</a:t>
            </a:r>
            <a:r>
              <a:rPr lang="ru-RU" b="1" dirty="0"/>
              <a:t> </a:t>
            </a:r>
            <a:r>
              <a:rPr lang="ru-RU" dirty="0"/>
              <a:t>се </a:t>
            </a:r>
            <a:r>
              <a:rPr lang="ru-RU" dirty="0" err="1"/>
              <a:t>намира</a:t>
            </a:r>
            <a:r>
              <a:rPr lang="ru-RU" dirty="0"/>
              <a:t> в </a:t>
            </a:r>
            <a:r>
              <a:rPr lang="ru-RU" dirty="0" err="1"/>
              <a:t>Южна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err="1"/>
              <a:t>Тя</a:t>
            </a:r>
            <a:r>
              <a:rPr lang="ru-RU" dirty="0"/>
              <a:t> се </a:t>
            </a:r>
            <a:r>
              <a:rPr lang="ru-RU" dirty="0" err="1"/>
              <a:t>простира</a:t>
            </a:r>
            <a:r>
              <a:rPr lang="ru-RU" dirty="0"/>
              <a:t> между </a:t>
            </a:r>
            <a:r>
              <a:rPr lang="ru-RU" dirty="0" err="1"/>
              <a:t>планините</a:t>
            </a:r>
            <a:r>
              <a:rPr lang="ru-RU" dirty="0"/>
              <a:t> </a:t>
            </a:r>
            <a:r>
              <a:rPr lang="ru-RU" dirty="0" err="1"/>
              <a:t>Средна</a:t>
            </a:r>
            <a:r>
              <a:rPr lang="ru-RU" dirty="0"/>
              <a:t> гора и Родопи.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dirty="0"/>
              <a:t>През </a:t>
            </a:r>
            <a:r>
              <a:rPr lang="ru-RU" dirty="0" err="1"/>
              <a:t>нея</a:t>
            </a:r>
            <a:r>
              <a:rPr lang="ru-RU" dirty="0"/>
              <a:t> </a:t>
            </a:r>
            <a:r>
              <a:rPr lang="ru-RU" dirty="0" err="1"/>
              <a:t>протича</a:t>
            </a:r>
            <a:r>
              <a:rPr lang="ru-RU" dirty="0"/>
              <a:t> река Марица, </a:t>
            </a:r>
            <a:r>
              <a:rPr lang="ru-RU" dirty="0" err="1"/>
              <a:t>която</a:t>
            </a:r>
            <a:r>
              <a:rPr lang="ru-RU" dirty="0"/>
              <a:t> я </a:t>
            </a:r>
            <a:r>
              <a:rPr lang="ru-RU" dirty="0" err="1"/>
              <a:t>напоява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dirty="0"/>
              <a:t>В нейните земи се </a:t>
            </a:r>
            <a:r>
              <a:rPr lang="ru-RU" dirty="0" err="1"/>
              <a:t>отглеждат</a:t>
            </a:r>
            <a:r>
              <a:rPr lang="ru-RU" dirty="0"/>
              <a:t> </a:t>
            </a:r>
            <a:r>
              <a:rPr lang="ru-RU" dirty="0" err="1"/>
              <a:t>зеленчуци</a:t>
            </a:r>
            <a:r>
              <a:rPr lang="ru-RU" dirty="0"/>
              <a:t>, </a:t>
            </a:r>
            <a:r>
              <a:rPr lang="ru-RU" dirty="0" err="1"/>
              <a:t>фъстъци</a:t>
            </a:r>
            <a:r>
              <a:rPr lang="ru-RU" dirty="0"/>
              <a:t>, тютюн, </a:t>
            </a:r>
            <a:r>
              <a:rPr lang="ru-RU" dirty="0" err="1"/>
              <a:t>памук</a:t>
            </a:r>
            <a:r>
              <a:rPr lang="ru-RU" dirty="0"/>
              <a:t>, </a:t>
            </a:r>
            <a:r>
              <a:rPr lang="ru-RU" dirty="0" err="1"/>
              <a:t>ориз</a:t>
            </a:r>
            <a:r>
              <a:rPr lang="ru-RU" dirty="0"/>
              <a:t> и др.</a:t>
            </a:r>
            <a:endParaRPr lang="bg-BG" b="1" i="1" dirty="0">
              <a:solidFill>
                <a:srgbClr val="00B05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9AF94F6-92AD-4C18-8890-B5762CDFD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29384"/>
            <a:ext cx="3672408" cy="2449424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0FFC7C71-1BC3-4720-8E17-D6747D4A8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09122"/>
            <a:ext cx="3171423" cy="24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35496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Задбалкански котловини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110956"/>
            <a:ext cx="8579296" cy="20543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Носят </a:t>
            </a:r>
            <a:r>
              <a:rPr lang="ru-RU" dirty="0" err="1"/>
              <a:t>имената</a:t>
            </a:r>
            <a:r>
              <a:rPr lang="ru-RU" dirty="0"/>
              <a:t> на </a:t>
            </a:r>
            <a:r>
              <a:rPr lang="ru-RU" dirty="0" err="1"/>
              <a:t>големите</a:t>
            </a:r>
            <a:r>
              <a:rPr lang="ru-RU" dirty="0"/>
              <a:t> </a:t>
            </a:r>
            <a:r>
              <a:rPr lang="ru-RU" dirty="0" err="1"/>
              <a:t>градове</a:t>
            </a:r>
            <a:r>
              <a:rPr lang="ru-RU" dirty="0"/>
              <a:t> в </a:t>
            </a:r>
            <a:r>
              <a:rPr lang="ru-RU" dirty="0" err="1"/>
              <a:t>тях</a:t>
            </a:r>
            <a:r>
              <a:rPr lang="ru-RU" dirty="0"/>
              <a:t> – Софийска, </a:t>
            </a:r>
            <a:r>
              <a:rPr lang="ru-RU" dirty="0" err="1"/>
              <a:t>Карловска</a:t>
            </a:r>
            <a:r>
              <a:rPr lang="ru-RU" dirty="0"/>
              <a:t>, </a:t>
            </a:r>
            <a:r>
              <a:rPr lang="ru-RU" dirty="0" err="1"/>
              <a:t>Казанлъшка</a:t>
            </a:r>
            <a:r>
              <a:rPr lang="ru-RU" dirty="0"/>
              <a:t>, </a:t>
            </a:r>
            <a:r>
              <a:rPr lang="bg-BG" dirty="0"/>
              <a:t>Сливенска и др.</a:t>
            </a:r>
            <a:endParaRPr lang="ru-RU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Тук се </a:t>
            </a:r>
            <a:r>
              <a:rPr lang="ru-RU" dirty="0" err="1"/>
              <a:t>отглеждат</a:t>
            </a:r>
            <a:r>
              <a:rPr lang="ru-RU" dirty="0"/>
              <a:t> </a:t>
            </a:r>
            <a:r>
              <a:rPr lang="ru-RU" dirty="0" err="1"/>
              <a:t>маслодайна</a:t>
            </a:r>
            <a:r>
              <a:rPr lang="ru-RU" dirty="0"/>
              <a:t> роза, </a:t>
            </a:r>
            <a:r>
              <a:rPr lang="ru-RU" dirty="0" err="1"/>
              <a:t>праскови</a:t>
            </a:r>
            <a:r>
              <a:rPr lang="ru-RU" dirty="0"/>
              <a:t> и </a:t>
            </a:r>
            <a:r>
              <a:rPr lang="ru-RU" dirty="0" err="1"/>
              <a:t>ло</a:t>
            </a:r>
            <a:r>
              <a:rPr lang="bg-BG" dirty="0"/>
              <a:t>зя.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err="1"/>
              <a:t>Софийското</a:t>
            </a:r>
            <a:r>
              <a:rPr lang="ru-RU" dirty="0"/>
              <a:t> поле е най-</a:t>
            </a:r>
            <a:r>
              <a:rPr lang="ru-RU" dirty="0" err="1"/>
              <a:t>голямо</a:t>
            </a:r>
            <a:r>
              <a:rPr lang="ru-RU" dirty="0"/>
              <a:t> по </a:t>
            </a:r>
            <a:r>
              <a:rPr lang="ru-RU" dirty="0" err="1"/>
              <a:t>площ</a:t>
            </a:r>
            <a:r>
              <a:rPr lang="ru-RU" dirty="0"/>
              <a:t> и </a:t>
            </a:r>
            <a:r>
              <a:rPr lang="bg-BG" dirty="0"/>
              <a:t>носи името на столицата ни София.</a:t>
            </a:r>
            <a:endParaRPr lang="bg-BG" b="1" i="1" dirty="0">
              <a:solidFill>
                <a:srgbClr val="00B05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00DF694-699C-408E-93AB-F0FFC33AE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4629200" cy="26132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1300CD-4799-4A42-906F-85AEFAFF7044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3960440" cy="2846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Между Стара </a:t>
            </a:r>
            <a:r>
              <a:rPr lang="ru-RU" dirty="0" err="1"/>
              <a:t>планина</a:t>
            </a:r>
            <a:r>
              <a:rPr lang="ru-RU" dirty="0"/>
              <a:t> и </a:t>
            </a:r>
            <a:r>
              <a:rPr lang="ru-RU" dirty="0" err="1"/>
              <a:t>Средна</a:t>
            </a:r>
            <a:r>
              <a:rPr lang="ru-RU" dirty="0"/>
              <a:t> гора се </a:t>
            </a:r>
            <a:r>
              <a:rPr lang="ru-RU" dirty="0" err="1"/>
              <a:t>редуват</a:t>
            </a:r>
            <a:r>
              <a:rPr lang="ru-RU" dirty="0"/>
              <a:t> </a:t>
            </a:r>
            <a:r>
              <a:rPr lang="ru-RU" b="1" dirty="0" err="1"/>
              <a:t>Задбал</a:t>
            </a:r>
            <a:r>
              <a:rPr lang="bg-BG" b="1" dirty="0"/>
              <a:t>канските котловини</a:t>
            </a:r>
            <a:r>
              <a:rPr lang="ru-RU" dirty="0"/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Те се </a:t>
            </a:r>
            <a:r>
              <a:rPr lang="ru-RU" dirty="0" err="1"/>
              <a:t>простират</a:t>
            </a:r>
            <a:r>
              <a:rPr lang="ru-RU" dirty="0"/>
              <a:t> между </a:t>
            </a:r>
            <a:r>
              <a:rPr lang="ru-RU" dirty="0" err="1"/>
              <a:t>планините</a:t>
            </a:r>
            <a:r>
              <a:rPr lang="ru-RU" dirty="0"/>
              <a:t> </a:t>
            </a:r>
            <a:r>
              <a:rPr lang="ru-RU" dirty="0" err="1"/>
              <a:t>Средна</a:t>
            </a:r>
            <a:r>
              <a:rPr lang="ru-RU" dirty="0"/>
              <a:t> гора и Родопи.</a:t>
            </a:r>
          </a:p>
        </p:txBody>
      </p:sp>
    </p:spTree>
    <p:extLst>
      <p:ext uri="{BB962C8B-B14F-4D97-AF65-F5344CB8AC3E}">
        <p14:creationId xmlns:p14="http://schemas.microsoft.com/office/powerpoint/2010/main" val="20408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7280"/>
            <a:ext cx="8229600" cy="835496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Селища в равнините и низините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1640"/>
            <a:ext cx="8229600" cy="322555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Равнинните</a:t>
            </a:r>
            <a:r>
              <a:rPr lang="ru-RU" dirty="0"/>
              <a:t> </a:t>
            </a:r>
            <a:r>
              <a:rPr lang="ru-RU" dirty="0" err="1"/>
              <a:t>земи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особено</a:t>
            </a:r>
            <a:r>
              <a:rPr lang="ru-RU" dirty="0"/>
              <a:t> </a:t>
            </a:r>
            <a:r>
              <a:rPr lang="ru-RU" dirty="0" err="1"/>
              <a:t>благоприятни</a:t>
            </a:r>
            <a:r>
              <a:rPr lang="ru-RU" dirty="0"/>
              <a:t> за </a:t>
            </a:r>
            <a:r>
              <a:rPr lang="ru-RU" dirty="0" err="1"/>
              <a:t>появата</a:t>
            </a:r>
            <a:r>
              <a:rPr lang="ru-RU" dirty="0"/>
              <a:t> на </a:t>
            </a:r>
            <a:r>
              <a:rPr lang="bg-BG" dirty="0"/>
              <a:t>селища</a:t>
            </a:r>
            <a:r>
              <a:rPr lang="ru-RU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териториите</a:t>
            </a:r>
            <a:r>
              <a:rPr lang="ru-RU" dirty="0"/>
              <a:t> с най-много селища – села и </a:t>
            </a:r>
            <a:r>
              <a:rPr lang="ru-RU" dirty="0" err="1"/>
              <a:t>градове</a:t>
            </a:r>
            <a:r>
              <a:rPr lang="ru-RU" dirty="0"/>
              <a:t>, с различна </a:t>
            </a:r>
            <a:r>
              <a:rPr lang="ru-RU" dirty="0" err="1"/>
              <a:t>големина</a:t>
            </a:r>
            <a:r>
              <a:rPr lang="ru-RU" dirty="0"/>
              <a:t> и различен </a:t>
            </a:r>
            <a:r>
              <a:rPr lang="ru-RU" dirty="0" err="1"/>
              <a:t>брой</a:t>
            </a:r>
            <a:r>
              <a:rPr lang="ru-RU" dirty="0"/>
              <a:t> жители.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Те са </a:t>
            </a:r>
            <a:r>
              <a:rPr lang="bg-BG" dirty="0" err="1"/>
              <a:t>пок</a:t>
            </a:r>
            <a:r>
              <a:rPr lang="ru-RU" dirty="0" err="1"/>
              <a:t>рити</a:t>
            </a:r>
            <a:r>
              <a:rPr lang="ru-RU" dirty="0"/>
              <a:t> с </a:t>
            </a:r>
            <a:r>
              <a:rPr lang="ru-RU" dirty="0" err="1"/>
              <a:t>плодородни</a:t>
            </a:r>
            <a:r>
              <a:rPr lang="ru-RU" dirty="0"/>
              <a:t> </a:t>
            </a:r>
            <a:r>
              <a:rPr lang="ru-RU" dirty="0" err="1"/>
              <a:t>почви</a:t>
            </a:r>
            <a:r>
              <a:rPr lang="ru-RU" dirty="0"/>
              <a:t>, </a:t>
            </a:r>
            <a:r>
              <a:rPr lang="ru-RU" dirty="0" err="1"/>
              <a:t>има</a:t>
            </a:r>
            <a:r>
              <a:rPr lang="ru-RU" dirty="0"/>
              <a:t> реки и </a:t>
            </a:r>
            <a:r>
              <a:rPr lang="ru-RU" dirty="0" err="1"/>
              <a:t>лесно</a:t>
            </a:r>
            <a:r>
              <a:rPr lang="ru-RU" dirty="0"/>
              <a:t> се строят </a:t>
            </a:r>
            <a:r>
              <a:rPr lang="ru-RU" dirty="0" err="1"/>
              <a:t>пътища</a:t>
            </a:r>
            <a:r>
              <a:rPr lang="bg-BG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2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sz="4000" kern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Живот и труд на хората в равнините и низините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1640"/>
            <a:ext cx="8229600" cy="408964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dirty="0" err="1"/>
              <a:t>Трудовата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 на </a:t>
            </a:r>
            <a:r>
              <a:rPr lang="ru-RU" dirty="0" err="1"/>
              <a:t>хората</a:t>
            </a:r>
            <a:r>
              <a:rPr lang="ru-RU" dirty="0"/>
              <a:t> е </a:t>
            </a:r>
            <a:r>
              <a:rPr lang="ru-RU" dirty="0" err="1"/>
              <a:t>свързана</a:t>
            </a:r>
            <a:r>
              <a:rPr lang="ru-RU" dirty="0"/>
              <a:t> с </a:t>
            </a:r>
            <a:r>
              <a:rPr lang="ru-RU" dirty="0" err="1"/>
              <a:t>отглеждането</a:t>
            </a:r>
            <a:r>
              <a:rPr lang="ru-RU" dirty="0"/>
              <a:t> на пшеница, </a:t>
            </a:r>
            <a:r>
              <a:rPr lang="ru-RU" dirty="0" err="1"/>
              <a:t>царевица</a:t>
            </a:r>
            <a:r>
              <a:rPr lang="ru-RU" dirty="0"/>
              <a:t>, </a:t>
            </a:r>
            <a:r>
              <a:rPr lang="ru-RU" dirty="0" err="1"/>
              <a:t>слънчоглед</a:t>
            </a:r>
            <a:r>
              <a:rPr lang="ru-RU" dirty="0"/>
              <a:t> </a:t>
            </a:r>
            <a:r>
              <a:rPr lang="bg-BG" dirty="0"/>
              <a:t>и на </a:t>
            </a:r>
            <a:r>
              <a:rPr lang="ru-RU" dirty="0" err="1"/>
              <a:t>крави</a:t>
            </a:r>
            <a:r>
              <a:rPr lang="ru-RU" dirty="0"/>
              <a:t>, овце, </a:t>
            </a:r>
            <a:r>
              <a:rPr lang="ru-RU" dirty="0" err="1"/>
              <a:t>птици</a:t>
            </a:r>
            <a:r>
              <a:rPr lang="ru-RU" dirty="0"/>
              <a:t>, </a:t>
            </a:r>
            <a:r>
              <a:rPr lang="ru-RU" dirty="0" err="1"/>
              <a:t>свине</a:t>
            </a:r>
            <a:r>
              <a:rPr lang="ru-RU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Доби</a:t>
            </a:r>
            <a:r>
              <a:rPr lang="ru-RU" dirty="0"/>
              <a:t>ват се </a:t>
            </a:r>
            <a:r>
              <a:rPr lang="ru-RU" dirty="0" err="1"/>
              <a:t>полезни</a:t>
            </a:r>
            <a:r>
              <a:rPr lang="ru-RU" dirty="0"/>
              <a:t> </a:t>
            </a:r>
            <a:r>
              <a:rPr lang="ru-RU" dirty="0" err="1"/>
              <a:t>изкопаеми</a:t>
            </a:r>
            <a:r>
              <a:rPr lang="ru-RU" dirty="0"/>
              <a:t> (</a:t>
            </a:r>
            <a:r>
              <a:rPr lang="ru-RU" dirty="0" err="1"/>
              <a:t>въглища</a:t>
            </a:r>
            <a:r>
              <a:rPr lang="ru-RU" dirty="0"/>
              <a:t>, </a:t>
            </a:r>
            <a:r>
              <a:rPr lang="ru-RU" dirty="0" err="1"/>
              <a:t>нефт</a:t>
            </a:r>
            <a:r>
              <a:rPr lang="ru-RU" dirty="0"/>
              <a:t>, гипс и др.).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bg-BG" dirty="0"/>
              <a:t>Някои </a:t>
            </a:r>
            <a:r>
              <a:rPr lang="ru-RU" dirty="0"/>
              <a:t>от </a:t>
            </a:r>
            <a:r>
              <a:rPr lang="ru-RU" dirty="0" err="1"/>
              <a:t>хората</a:t>
            </a:r>
            <a:r>
              <a:rPr lang="ru-RU" dirty="0"/>
              <a:t> </a:t>
            </a:r>
            <a:r>
              <a:rPr lang="ru-RU" dirty="0" err="1"/>
              <a:t>работят</a:t>
            </a:r>
            <a:r>
              <a:rPr lang="ru-RU" dirty="0"/>
              <a:t> в предприятия, </a:t>
            </a:r>
            <a:r>
              <a:rPr lang="ru-RU" dirty="0" err="1"/>
              <a:t>където</a:t>
            </a:r>
            <a:r>
              <a:rPr lang="ru-RU" dirty="0"/>
              <a:t> се </a:t>
            </a:r>
            <a:r>
              <a:rPr lang="ru-RU" dirty="0" err="1"/>
              <a:t>преработват</a:t>
            </a:r>
            <a:r>
              <a:rPr lang="ru-RU" dirty="0"/>
              <a:t> </a:t>
            </a:r>
            <a:r>
              <a:rPr lang="ru-RU" dirty="0" err="1"/>
              <a:t>земеделски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и </a:t>
            </a:r>
            <a:r>
              <a:rPr lang="ru-RU" dirty="0" err="1"/>
              <a:t>полезни</a:t>
            </a:r>
            <a:r>
              <a:rPr lang="ru-RU" dirty="0"/>
              <a:t> </a:t>
            </a:r>
            <a:r>
              <a:rPr lang="ru-RU" dirty="0" err="1"/>
              <a:t>изкопаеми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3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81" y="159532"/>
            <a:ext cx="8229600" cy="835496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Планините в България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74CA-6A10-463B-B024-C334CBD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12" y="3645024"/>
            <a:ext cx="8229600" cy="288032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err="1"/>
              <a:t>Планината</a:t>
            </a:r>
            <a:r>
              <a:rPr lang="ru-RU" b="1" dirty="0"/>
              <a:t> </a:t>
            </a:r>
            <a:r>
              <a:rPr lang="ru-RU" dirty="0"/>
              <a:t>е </a:t>
            </a:r>
            <a:r>
              <a:rPr lang="ru-RU" dirty="0" err="1"/>
              <a:t>изпъкнала</a:t>
            </a:r>
            <a:r>
              <a:rPr lang="ru-RU" dirty="0"/>
              <a:t> земна форма с различна </a:t>
            </a:r>
            <a:r>
              <a:rPr lang="ru-RU" dirty="0" err="1"/>
              <a:t>височина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било, </a:t>
            </a:r>
            <a:r>
              <a:rPr lang="ru-RU" dirty="0" err="1"/>
              <a:t>склонове</a:t>
            </a:r>
            <a:r>
              <a:rPr lang="ru-RU" dirty="0"/>
              <a:t>, </a:t>
            </a:r>
            <a:r>
              <a:rPr lang="ru-RU" dirty="0" err="1"/>
              <a:t>върхове</a:t>
            </a:r>
            <a:r>
              <a:rPr lang="ru-RU" dirty="0"/>
              <a:t> и подножия. </a:t>
            </a:r>
            <a:endParaRPr lang="bg-BG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На </a:t>
            </a:r>
            <a:r>
              <a:rPr lang="ru-RU" dirty="0" err="1"/>
              <a:t>природногеографската</a:t>
            </a:r>
            <a:r>
              <a:rPr lang="ru-RU" dirty="0"/>
              <a:t> карта </a:t>
            </a:r>
            <a:r>
              <a:rPr lang="ru-RU" dirty="0" err="1"/>
              <a:t>планините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отбелязани</a:t>
            </a:r>
            <a:r>
              <a:rPr lang="ru-RU" dirty="0"/>
              <a:t> с </a:t>
            </a:r>
            <a:r>
              <a:rPr lang="ru-RU" dirty="0" err="1"/>
              <a:t>нюансите</a:t>
            </a:r>
            <a:r>
              <a:rPr lang="ru-RU" dirty="0"/>
              <a:t> на </a:t>
            </a:r>
            <a:r>
              <a:rPr lang="ru-RU" dirty="0" err="1"/>
              <a:t>кафявия</a:t>
            </a:r>
            <a:r>
              <a:rPr lang="ru-RU" dirty="0"/>
              <a:t> </a:t>
            </a:r>
            <a:r>
              <a:rPr lang="ru-RU" dirty="0" err="1"/>
              <a:t>цвят</a:t>
            </a:r>
            <a:r>
              <a:rPr lang="bg-BG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err="1"/>
              <a:t>Планините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39 на </a:t>
            </a:r>
            <a:r>
              <a:rPr lang="ru-RU" dirty="0" err="1"/>
              <a:t>брой</a:t>
            </a:r>
            <a:r>
              <a:rPr lang="ru-RU" dirty="0"/>
              <a:t> 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изключително</a:t>
            </a:r>
            <a:r>
              <a:rPr lang="ru-RU" dirty="0"/>
              <a:t> </a:t>
            </a:r>
            <a:r>
              <a:rPr lang="ru-RU" dirty="0" err="1"/>
              <a:t>разнообраз</a:t>
            </a:r>
            <a:r>
              <a:rPr lang="bg-BG" dirty="0"/>
              <a:t>ни.</a:t>
            </a:r>
            <a:endParaRPr lang="bg-BG" b="1" i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BD9BD-0662-478E-A777-8B039DBA6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88186"/>
            <a:ext cx="5786717" cy="22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951</TotalTime>
  <Words>862</Words>
  <Application>Microsoft Office PowerPoint</Application>
  <PresentationFormat>Презентация на цял екран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Courier New</vt:lpstr>
      <vt:lpstr>Palatino Linotype</vt:lpstr>
      <vt:lpstr>Executive</vt:lpstr>
      <vt:lpstr>Релеф на България</vt:lpstr>
      <vt:lpstr>Природни области</vt:lpstr>
      <vt:lpstr>Общ преглед </vt:lpstr>
      <vt:lpstr>Дунавска равнина</vt:lpstr>
      <vt:lpstr>Горнотракийска низина</vt:lpstr>
      <vt:lpstr>Задбалкански котловини</vt:lpstr>
      <vt:lpstr>Селища в равнините и низините</vt:lpstr>
      <vt:lpstr>Живот и труд на хората в равнините и низините</vt:lpstr>
      <vt:lpstr>Планините в България</vt:lpstr>
      <vt:lpstr>Стара планина</vt:lpstr>
      <vt:lpstr>Витоша</vt:lpstr>
      <vt:lpstr>Рила</vt:lpstr>
      <vt:lpstr>Пирин</vt:lpstr>
      <vt:lpstr>Родопи</vt:lpstr>
      <vt:lpstr>Планински селища</vt:lpstr>
      <vt:lpstr>Живот и труд на хората в планините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Води на България</dc:title>
  <dc:creator>Nina</dc:creator>
  <cp:lastModifiedBy>Ivan Parvanov</cp:lastModifiedBy>
  <cp:revision>45</cp:revision>
  <dcterms:created xsi:type="dcterms:W3CDTF">2020-03-23T07:56:19Z</dcterms:created>
  <dcterms:modified xsi:type="dcterms:W3CDTF">2020-03-27T14:16:36Z</dcterms:modified>
</cp:coreProperties>
</file>