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7" r:id="rId12"/>
    <p:sldId id="278" r:id="rId13"/>
    <p:sldId id="279" r:id="rId14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2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tx2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129C698-96D8-4011-9534-733FC0B6660D}" type="datetimeFigureOut">
              <a:rPr lang="bg-BG" smtClean="0"/>
              <a:t>27.3.2020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769A534-106C-4817-B488-4E3484FE86E2}" type="slidenum">
              <a:rPr lang="bg-BG" smtClean="0"/>
              <a:t>‹#›</a:t>
            </a:fld>
            <a:endParaRPr lang="bg-BG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664" y="1844825"/>
            <a:ext cx="8134672" cy="2250250"/>
          </a:xfrm>
        </p:spPr>
        <p:txBody>
          <a:bodyPr/>
          <a:lstStyle/>
          <a:p>
            <a:r>
              <a:rPr lang="bg-BG" sz="7000" dirty="0"/>
              <a:t>Водното богатство на България</a:t>
            </a:r>
          </a:p>
        </p:txBody>
      </p:sp>
    </p:spTree>
    <p:extLst>
      <p:ext uri="{BB962C8B-B14F-4D97-AF65-F5344CB8AC3E}">
        <p14:creationId xmlns:p14="http://schemas.microsoft.com/office/powerpoint/2010/main" val="300943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7504"/>
          </a:xfrm>
        </p:spPr>
        <p:txBody>
          <a:bodyPr/>
          <a:lstStyle/>
          <a:p>
            <a:r>
              <a:rPr lang="bg-BG" sz="4000" dirty="0"/>
              <a:t>Сребърна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129"/>
            <a:ext cx="8229600" cy="1540767"/>
          </a:xfrm>
        </p:spPr>
        <p:txBody>
          <a:bodyPr>
            <a:normAutofit fontScale="92500"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dirty="0" err="1"/>
              <a:t>Езерото</a:t>
            </a:r>
            <a:r>
              <a:rPr lang="ru-RU" dirty="0"/>
              <a:t> </a:t>
            </a:r>
            <a:r>
              <a:rPr lang="ru-RU" dirty="0" err="1"/>
              <a:t>Сребърна</a:t>
            </a:r>
            <a:r>
              <a:rPr lang="ru-RU" dirty="0"/>
              <a:t> е до река </a:t>
            </a:r>
            <a:r>
              <a:rPr lang="ru-RU" dirty="0" err="1"/>
              <a:t>Дунав</a:t>
            </a:r>
            <a:r>
              <a:rPr lang="bg-BG" dirty="0"/>
              <a:t>.</a:t>
            </a:r>
          </a:p>
          <a:p>
            <a:r>
              <a:rPr lang="ru-RU" dirty="0"/>
              <a:t>То е </a:t>
            </a:r>
            <a:r>
              <a:rPr lang="ru-RU" dirty="0" err="1"/>
              <a:t>главна</a:t>
            </a:r>
            <a:r>
              <a:rPr lang="ru-RU" dirty="0"/>
              <a:t> </a:t>
            </a:r>
            <a:r>
              <a:rPr lang="ru-RU" dirty="0" err="1"/>
              <a:t>спирка</a:t>
            </a:r>
            <a:r>
              <a:rPr lang="ru-RU" dirty="0"/>
              <a:t> по </a:t>
            </a:r>
            <a:r>
              <a:rPr lang="ru-RU" dirty="0" err="1"/>
              <a:t>пътя</a:t>
            </a:r>
            <a:r>
              <a:rPr lang="ru-RU" dirty="0"/>
              <a:t> на </a:t>
            </a:r>
            <a:r>
              <a:rPr lang="ru-RU" dirty="0" err="1"/>
              <a:t>прелетните</a:t>
            </a:r>
            <a:r>
              <a:rPr lang="ru-RU" dirty="0"/>
              <a:t> </a:t>
            </a:r>
            <a:r>
              <a:rPr lang="ru-RU" dirty="0" err="1"/>
              <a:t>птици</a:t>
            </a:r>
            <a:r>
              <a:rPr lang="ru-RU" dirty="0"/>
              <a:t> от </a:t>
            </a:r>
            <a:r>
              <a:rPr lang="ru-RU" dirty="0" err="1"/>
              <a:t>Северна</a:t>
            </a:r>
            <a:r>
              <a:rPr lang="ru-RU" dirty="0"/>
              <a:t> Европа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Централна</a:t>
            </a:r>
            <a:r>
              <a:rPr lang="ru-RU" dirty="0"/>
              <a:t> </a:t>
            </a:r>
            <a:r>
              <a:rPr lang="bg-BG" dirty="0"/>
              <a:t>Африка и обратно.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E5F64DC-898F-4425-9973-D0B553E0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20888"/>
            <a:ext cx="5904656" cy="39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3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7504"/>
          </a:xfrm>
        </p:spPr>
        <p:txBody>
          <a:bodyPr/>
          <a:lstStyle/>
          <a:p>
            <a:r>
              <a:rPr lang="bg-BG" sz="4000" dirty="0"/>
              <a:t>Седемте рилски езера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540767"/>
          </a:xfrm>
        </p:spPr>
        <p:txBody>
          <a:bodyPr>
            <a:normAutofit/>
          </a:bodyPr>
          <a:lstStyle/>
          <a:p>
            <a:r>
              <a:rPr lang="ru-RU" dirty="0"/>
              <a:t>Те </a:t>
            </a:r>
            <a:r>
              <a:rPr lang="ru-RU" dirty="0" err="1"/>
              <a:t>са</a:t>
            </a:r>
            <a:r>
              <a:rPr lang="ru-RU" dirty="0"/>
              <a:t> най-</a:t>
            </a:r>
            <a:r>
              <a:rPr lang="ru-RU" dirty="0" err="1"/>
              <a:t>известните</a:t>
            </a:r>
            <a:r>
              <a:rPr lang="ru-RU" dirty="0"/>
              <a:t> и </a:t>
            </a:r>
            <a:r>
              <a:rPr lang="ru-RU" dirty="0" err="1"/>
              <a:t>красиви</a:t>
            </a:r>
            <a:r>
              <a:rPr lang="ru-RU" dirty="0"/>
              <a:t> </a:t>
            </a:r>
            <a:r>
              <a:rPr lang="ru-RU" dirty="0" err="1"/>
              <a:t>пла</a:t>
            </a:r>
            <a:r>
              <a:rPr lang="bg-BG" dirty="0" err="1"/>
              <a:t>нински</a:t>
            </a:r>
            <a:r>
              <a:rPr lang="bg-BG" dirty="0"/>
              <a:t> езера.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4D21ACF-1095-4E81-90E9-BB3A9ACF8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6" y="2132856"/>
            <a:ext cx="602857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0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7504"/>
          </a:xfrm>
        </p:spPr>
        <p:txBody>
          <a:bodyPr/>
          <a:lstStyle/>
          <a:p>
            <a:r>
              <a:rPr lang="bg-BG" sz="4000" dirty="0"/>
              <a:t>Попово езеро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1540767"/>
          </a:xfrm>
        </p:spPr>
        <p:txBody>
          <a:bodyPr>
            <a:normAutofit/>
          </a:bodyPr>
          <a:lstStyle/>
          <a:p>
            <a:r>
              <a:rPr lang="ru-RU" dirty="0"/>
              <a:t>То е най-</a:t>
            </a:r>
            <a:r>
              <a:rPr lang="ru-RU" dirty="0" err="1"/>
              <a:t>голямото</a:t>
            </a:r>
            <a:r>
              <a:rPr lang="ru-RU" dirty="0"/>
              <a:t> и най-</a:t>
            </a:r>
            <a:r>
              <a:rPr lang="ru-RU" dirty="0" err="1"/>
              <a:t>дълбокото</a:t>
            </a:r>
            <a:r>
              <a:rPr lang="ru-RU" dirty="0"/>
              <a:t> </a:t>
            </a:r>
            <a:r>
              <a:rPr lang="ru-RU" dirty="0" err="1"/>
              <a:t>езеро</a:t>
            </a:r>
            <a:r>
              <a:rPr lang="ru-RU" dirty="0"/>
              <a:t> в </a:t>
            </a:r>
            <a:r>
              <a:rPr lang="ru-RU" dirty="0" err="1"/>
              <a:t>Пирин</a:t>
            </a:r>
            <a:r>
              <a:rPr lang="bg-BG" dirty="0"/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1C28865-4276-486E-8A47-E4073095F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1844824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16"/>
            <a:ext cx="8229600" cy="907504"/>
          </a:xfrm>
        </p:spPr>
        <p:txBody>
          <a:bodyPr/>
          <a:lstStyle/>
          <a:p>
            <a:r>
              <a:rPr lang="bg-BG" sz="4000" dirty="0"/>
              <a:t>Подземни води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247687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err="1"/>
              <a:t>Повечето</a:t>
            </a:r>
            <a:r>
              <a:rPr lang="ru-RU" dirty="0"/>
              <a:t> </a:t>
            </a:r>
            <a:r>
              <a:rPr lang="ru-RU" dirty="0" err="1"/>
              <a:t>минерални</a:t>
            </a:r>
            <a:r>
              <a:rPr lang="ru-RU" dirty="0"/>
              <a:t> </a:t>
            </a:r>
            <a:r>
              <a:rPr lang="ru-RU" dirty="0" err="1"/>
              <a:t>извора</a:t>
            </a:r>
            <a:r>
              <a:rPr lang="ru-RU" dirty="0"/>
              <a:t> се </a:t>
            </a:r>
            <a:r>
              <a:rPr lang="ru-RU" dirty="0" err="1"/>
              <a:t>намират</a:t>
            </a:r>
            <a:r>
              <a:rPr lang="ru-RU" dirty="0"/>
              <a:t> в </a:t>
            </a:r>
            <a:r>
              <a:rPr lang="bg-BG" dirty="0"/>
              <a:t>Южна България.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dirty="0"/>
              <a:t>Минералните извори биват топли и студени.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bg-BG" dirty="0"/>
              <a:t>Най-горещи</a:t>
            </a:r>
            <a:r>
              <a:rPr lang="ru-RU" dirty="0" err="1"/>
              <a:t>ят</a:t>
            </a:r>
            <a:r>
              <a:rPr lang="ru-RU" dirty="0"/>
              <a:t> </a:t>
            </a:r>
            <a:r>
              <a:rPr lang="ru-RU" dirty="0" err="1"/>
              <a:t>минерален</a:t>
            </a:r>
            <a:r>
              <a:rPr lang="ru-RU" dirty="0"/>
              <a:t> </a:t>
            </a:r>
            <a:r>
              <a:rPr lang="ru-RU" dirty="0" err="1"/>
              <a:t>извор</a:t>
            </a:r>
            <a:r>
              <a:rPr lang="ru-RU" dirty="0"/>
              <a:t> е при град </a:t>
            </a:r>
            <a:r>
              <a:rPr lang="ru-RU" dirty="0" err="1"/>
              <a:t>Сапарева</a:t>
            </a:r>
            <a:r>
              <a:rPr lang="ru-RU" dirty="0"/>
              <a:t> баня</a:t>
            </a:r>
            <a:r>
              <a:rPr lang="bg-BG" dirty="0"/>
              <a:t>.</a:t>
            </a:r>
          </a:p>
          <a:p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44A0DA5-0C3B-496E-8A15-71E8B8E5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19" y="3212976"/>
            <a:ext cx="5033363" cy="34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604"/>
            <a:ext cx="8229600" cy="907504"/>
          </a:xfrm>
        </p:spPr>
        <p:txBody>
          <a:bodyPr/>
          <a:lstStyle/>
          <a:p>
            <a:r>
              <a:rPr lang="bg-BG" sz="4000" dirty="0"/>
              <a:t>Общ преглед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97" y="4756988"/>
            <a:ext cx="8856984" cy="2173679"/>
          </a:xfrm>
        </p:spPr>
        <p:txBody>
          <a:bodyPr>
            <a:normAutofit fontScale="92500"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bg-BG" dirty="0"/>
              <a:t>Неравномерно разпределени по територията на страната.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На </a:t>
            </a:r>
            <a:r>
              <a:rPr lang="ru-RU" dirty="0" err="1"/>
              <a:t>нашата</a:t>
            </a:r>
            <a:r>
              <a:rPr lang="ru-RU" dirty="0"/>
              <a:t> </a:t>
            </a:r>
            <a:r>
              <a:rPr lang="ru-RU" dirty="0" err="1"/>
              <a:t>територия</a:t>
            </a:r>
            <a:r>
              <a:rPr lang="ru-RU" dirty="0"/>
              <a:t> </a:t>
            </a:r>
            <a:r>
              <a:rPr lang="ru-RU" dirty="0" err="1"/>
              <a:t>текат</a:t>
            </a:r>
            <a:r>
              <a:rPr lang="ru-RU" dirty="0"/>
              <a:t> много реки – </a:t>
            </a:r>
            <a:r>
              <a:rPr lang="ru-RU" dirty="0" err="1"/>
              <a:t>дълги</a:t>
            </a:r>
            <a:r>
              <a:rPr lang="ru-RU" dirty="0"/>
              <a:t> и </a:t>
            </a:r>
            <a:r>
              <a:rPr lang="ru-RU" dirty="0" err="1"/>
              <a:t>къси</a:t>
            </a:r>
            <a:r>
              <a:rPr lang="en-US" dirty="0"/>
              <a:t>.</a:t>
            </a:r>
            <a:endParaRPr lang="bg-BG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bg-BG" dirty="0"/>
              <a:t>В България има повече от 400 езера.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dirty="0" err="1"/>
              <a:t>България</a:t>
            </a:r>
            <a:r>
              <a:rPr lang="ru-RU" dirty="0"/>
              <a:t> е богата на </a:t>
            </a:r>
            <a:r>
              <a:rPr lang="ru-RU" dirty="0" err="1"/>
              <a:t>минерални</a:t>
            </a:r>
            <a:r>
              <a:rPr lang="ru-RU" dirty="0"/>
              <a:t> </a:t>
            </a:r>
            <a:r>
              <a:rPr lang="bg-BG" dirty="0"/>
              <a:t>извори</a:t>
            </a:r>
            <a:r>
              <a:rPr lang="ru-RU" dirty="0"/>
              <a:t> – над 600.</a:t>
            </a:r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7D1F9EB-882C-4320-AF5D-4ED464697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40" y="747521"/>
            <a:ext cx="5607528" cy="39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0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7504"/>
          </a:xfrm>
        </p:spPr>
        <p:txBody>
          <a:bodyPr/>
          <a:lstStyle/>
          <a:p>
            <a:r>
              <a:rPr lang="bg-BG" sz="4000" dirty="0"/>
              <a:t>Дунав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52028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b="1" dirty="0"/>
              <a:t>Дунав </a:t>
            </a:r>
            <a:r>
              <a:rPr lang="bg-BG" dirty="0"/>
              <a:t>е европейска река, която извира от Германия.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dirty="0" err="1"/>
              <a:t>Тя</a:t>
            </a:r>
            <a:r>
              <a:rPr lang="ru-RU" dirty="0"/>
              <a:t> </a:t>
            </a:r>
            <a:r>
              <a:rPr lang="ru-RU" dirty="0" err="1"/>
              <a:t>тече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10 </a:t>
            </a:r>
            <a:r>
              <a:rPr lang="ru-RU" dirty="0" err="1"/>
              <a:t>държави</a:t>
            </a:r>
            <a:r>
              <a:rPr lang="ru-RU" dirty="0"/>
              <a:t> и се </a:t>
            </a:r>
            <a:r>
              <a:rPr lang="ru-RU" dirty="0" err="1"/>
              <a:t>влива</a:t>
            </a:r>
            <a:r>
              <a:rPr lang="ru-RU" dirty="0"/>
              <a:t> в Черно море</a:t>
            </a:r>
            <a:r>
              <a:rPr lang="bg-BG" dirty="0"/>
              <a:t>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Тя е </a:t>
            </a:r>
            <a:r>
              <a:rPr lang="bg-BG" dirty="0" err="1"/>
              <a:t>вто</a:t>
            </a:r>
            <a:r>
              <a:rPr lang="ru-RU" dirty="0" err="1"/>
              <a:t>рата</a:t>
            </a:r>
            <a:r>
              <a:rPr lang="ru-RU" dirty="0"/>
              <a:t> по </a:t>
            </a:r>
            <a:r>
              <a:rPr lang="ru-RU" dirty="0" err="1"/>
              <a:t>дължина</a:t>
            </a:r>
            <a:r>
              <a:rPr lang="ru-RU" dirty="0"/>
              <a:t> в Европа и по </a:t>
            </a:r>
            <a:r>
              <a:rPr lang="ru-RU" dirty="0" err="1"/>
              <a:t>нея</a:t>
            </a:r>
            <a:r>
              <a:rPr lang="ru-RU" dirty="0"/>
              <a:t> </a:t>
            </a:r>
            <a:r>
              <a:rPr lang="ru-RU" dirty="0" err="1"/>
              <a:t>плават</a:t>
            </a:r>
            <a:r>
              <a:rPr lang="ru-RU" dirty="0"/>
              <a:t> </a:t>
            </a:r>
            <a:r>
              <a:rPr lang="ru-RU" dirty="0" err="1"/>
              <a:t>кораби</a:t>
            </a:r>
            <a:r>
              <a:rPr lang="bg-BG" dirty="0"/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19B3D53-5793-4D77-8CEE-14AB528D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45024"/>
            <a:ext cx="5688632" cy="28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7504"/>
          </a:xfrm>
        </p:spPr>
        <p:txBody>
          <a:bodyPr/>
          <a:lstStyle/>
          <a:p>
            <a:r>
              <a:rPr lang="bg-BG" sz="4000" dirty="0"/>
              <a:t>Искър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1127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b="1" dirty="0"/>
              <a:t>Искър </a:t>
            </a:r>
            <a:r>
              <a:rPr lang="bg-BG" dirty="0"/>
              <a:t>е най-дългата река в България, 368 км.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Тя</a:t>
            </a:r>
            <a:r>
              <a:rPr lang="ru-RU" dirty="0"/>
              <a:t> </a:t>
            </a:r>
            <a:r>
              <a:rPr lang="ru-RU" dirty="0" err="1"/>
              <a:t>пресича</a:t>
            </a:r>
            <a:r>
              <a:rPr lang="ru-RU" dirty="0"/>
              <a:t> Стара </a:t>
            </a:r>
            <a:r>
              <a:rPr lang="ru-RU" dirty="0" err="1"/>
              <a:t>планина</a:t>
            </a:r>
            <a:r>
              <a:rPr lang="ru-RU" dirty="0"/>
              <a:t> и </a:t>
            </a:r>
            <a:r>
              <a:rPr lang="ru-RU" dirty="0" err="1"/>
              <a:t>прави</a:t>
            </a:r>
            <a:r>
              <a:rPr lang="ru-RU" dirty="0"/>
              <a:t> най-</a:t>
            </a:r>
            <a:r>
              <a:rPr lang="ru-RU" dirty="0" err="1"/>
              <a:t>дългия</a:t>
            </a:r>
            <a:r>
              <a:rPr lang="ru-RU" dirty="0"/>
              <a:t> и живописен пролом в </a:t>
            </a:r>
            <a:r>
              <a:rPr lang="ru-RU" dirty="0" err="1"/>
              <a:t>България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5D017BB-8313-4A3C-BB89-02CC98BDF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64" y="2636912"/>
            <a:ext cx="4734673" cy="39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7504"/>
          </a:xfrm>
        </p:spPr>
        <p:txBody>
          <a:bodyPr/>
          <a:lstStyle/>
          <a:p>
            <a:r>
              <a:rPr lang="bg-BG" sz="4000" dirty="0"/>
              <a:t>Марица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233285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b="1" dirty="0"/>
              <a:t>Марица </a:t>
            </a:r>
            <a:r>
              <a:rPr lang="bg-BG" dirty="0"/>
              <a:t>е най-пълноводната река в България.</a:t>
            </a:r>
          </a:p>
          <a:p>
            <a:r>
              <a:rPr lang="bg-BG" dirty="0"/>
              <a:t>Нейните води </a:t>
            </a:r>
            <a:r>
              <a:rPr lang="ru-RU" dirty="0"/>
              <a:t>се </a:t>
            </a:r>
            <a:r>
              <a:rPr lang="ru-RU" dirty="0" err="1"/>
              <a:t>използват</a:t>
            </a:r>
            <a:r>
              <a:rPr lang="ru-RU" dirty="0"/>
              <a:t> за </a:t>
            </a:r>
            <a:r>
              <a:rPr lang="ru-RU" dirty="0" err="1"/>
              <a:t>напояване</a:t>
            </a:r>
            <a:r>
              <a:rPr lang="ru-RU" dirty="0"/>
              <a:t> на </a:t>
            </a:r>
            <a:r>
              <a:rPr lang="ru-RU" dirty="0" err="1"/>
              <a:t>Горнотракийската</a:t>
            </a:r>
            <a:r>
              <a:rPr lang="ru-RU" dirty="0"/>
              <a:t> низина.</a:t>
            </a:r>
          </a:p>
          <a:p>
            <a:r>
              <a:rPr lang="bg-BG" dirty="0"/>
              <a:t>На </a:t>
            </a:r>
            <a:r>
              <a:rPr lang="ru-RU" dirty="0" err="1"/>
              <a:t>двата</a:t>
            </a:r>
            <a:r>
              <a:rPr lang="ru-RU" dirty="0"/>
              <a:t> ѝ </a:t>
            </a:r>
            <a:r>
              <a:rPr lang="ru-RU" dirty="0" err="1"/>
              <a:t>бряга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възникнали</a:t>
            </a:r>
            <a:r>
              <a:rPr lang="ru-RU" dirty="0"/>
              <a:t> </a:t>
            </a:r>
            <a:r>
              <a:rPr lang="ru-RU" dirty="0" err="1"/>
              <a:t>градовете</a:t>
            </a:r>
            <a:r>
              <a:rPr lang="ru-RU" dirty="0"/>
              <a:t> Пловдив, Пазарджик </a:t>
            </a:r>
            <a:r>
              <a:rPr lang="bg-BG" dirty="0"/>
              <a:t>и Димитровград.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88BA7AD-10F6-40D5-A7EA-596902F58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2195"/>
            <a:ext cx="5184576" cy="34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504"/>
          </a:xfrm>
        </p:spPr>
        <p:txBody>
          <a:bodyPr/>
          <a:lstStyle/>
          <a:p>
            <a:r>
              <a:rPr lang="bg-BG" sz="4000" dirty="0"/>
              <a:t>Струма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828799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Река </a:t>
            </a:r>
            <a:r>
              <a:rPr lang="bg-BG" b="1" dirty="0"/>
              <a:t>Струма</a:t>
            </a:r>
            <a:r>
              <a:rPr lang="bg-BG" dirty="0"/>
              <a:t> тече в западната част на страната.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Тя образува чудно красиви проломи.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3F7CCBA-DB43-4F31-8098-9552E0099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32" y="2540018"/>
            <a:ext cx="5543136" cy="41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4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08"/>
            <a:ext cx="8229600" cy="907504"/>
          </a:xfrm>
        </p:spPr>
        <p:txBody>
          <a:bodyPr/>
          <a:lstStyle/>
          <a:p>
            <a:r>
              <a:rPr lang="bg-BG" sz="4000" dirty="0"/>
              <a:t>Янтра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960" y="936816"/>
            <a:ext cx="8229600" cy="233285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Река </a:t>
            </a:r>
            <a:r>
              <a:rPr lang="bg-BG" b="1" dirty="0"/>
              <a:t>Янтра</a:t>
            </a:r>
            <a:r>
              <a:rPr lang="bg-BG" dirty="0"/>
              <a:t> е известна със своите </a:t>
            </a:r>
            <a:r>
              <a:rPr lang="ru-RU" dirty="0" err="1"/>
              <a:t>красиви</a:t>
            </a:r>
            <a:r>
              <a:rPr lang="ru-RU" dirty="0"/>
              <a:t> и </a:t>
            </a:r>
            <a:r>
              <a:rPr lang="ru-RU" dirty="0" err="1"/>
              <a:t>многобройни</a:t>
            </a:r>
            <a:r>
              <a:rPr lang="ru-RU" dirty="0"/>
              <a:t> </a:t>
            </a:r>
            <a:r>
              <a:rPr lang="ru-RU" dirty="0" err="1"/>
              <a:t>завои</a:t>
            </a:r>
            <a:r>
              <a:rPr lang="ru-RU" dirty="0"/>
              <a:t>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dirty="0"/>
              <a:t>На </a:t>
            </a:r>
            <a:r>
              <a:rPr lang="ru-RU" dirty="0" err="1"/>
              <a:t>нейните</a:t>
            </a:r>
            <a:r>
              <a:rPr lang="ru-RU" dirty="0"/>
              <a:t> </a:t>
            </a:r>
            <a:r>
              <a:rPr lang="ru-RU" dirty="0" err="1"/>
              <a:t>брегове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</a:t>
            </a:r>
            <a:r>
              <a:rPr lang="ru-RU" dirty="0" err="1"/>
              <a:t>градовете</a:t>
            </a:r>
            <a:r>
              <a:rPr lang="ru-RU" dirty="0"/>
              <a:t> Велико </a:t>
            </a:r>
            <a:r>
              <a:rPr lang="ru-RU" dirty="0" err="1"/>
              <a:t>Търново</a:t>
            </a:r>
            <a:r>
              <a:rPr lang="ru-RU" dirty="0"/>
              <a:t>, Габрово и </a:t>
            </a:r>
            <a:r>
              <a:rPr lang="ru-RU" dirty="0" err="1"/>
              <a:t>Бяла</a:t>
            </a:r>
            <a:r>
              <a:rPr lang="bg-BG" dirty="0"/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4D76DED-1842-42AA-88A1-0D89396C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2882909"/>
            <a:ext cx="6768750" cy="38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2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7504"/>
          </a:xfrm>
        </p:spPr>
        <p:txBody>
          <a:bodyPr/>
          <a:lstStyle/>
          <a:p>
            <a:r>
              <a:rPr lang="bg-BG" sz="4000" dirty="0"/>
              <a:t>Камчия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153"/>
            <a:ext cx="8229600" cy="1252735"/>
          </a:xfrm>
        </p:spPr>
        <p:txBody>
          <a:bodyPr>
            <a:normAutofit/>
          </a:bodyPr>
          <a:lstStyle/>
          <a:p>
            <a:r>
              <a:rPr lang="ru-RU" dirty="0" err="1"/>
              <a:t>Устието</a:t>
            </a:r>
            <a:r>
              <a:rPr lang="ru-RU" b="1" dirty="0"/>
              <a:t> </a:t>
            </a:r>
            <a:r>
              <a:rPr lang="ru-RU" dirty="0"/>
              <a:t>на река </a:t>
            </a:r>
            <a:r>
              <a:rPr lang="ru-RU" b="1" dirty="0" err="1"/>
              <a:t>Камчия</a:t>
            </a:r>
            <a:r>
              <a:rPr lang="ru-RU" b="1" dirty="0"/>
              <a:t> </a:t>
            </a:r>
            <a:r>
              <a:rPr lang="ru-RU" dirty="0"/>
              <a:t>е </a:t>
            </a:r>
            <a:r>
              <a:rPr lang="ru-RU" dirty="0" err="1"/>
              <a:t>едно</a:t>
            </a:r>
            <a:r>
              <a:rPr lang="ru-RU" dirty="0"/>
              <a:t> от най-</a:t>
            </a:r>
            <a:r>
              <a:rPr lang="ru-RU" dirty="0" err="1"/>
              <a:t>красивите</a:t>
            </a:r>
            <a:r>
              <a:rPr lang="ru-RU" dirty="0"/>
              <a:t> места на </a:t>
            </a:r>
            <a:r>
              <a:rPr lang="bg-BG" dirty="0"/>
              <a:t>нашето Черноморие</a:t>
            </a:r>
            <a:r>
              <a:rPr lang="ru-RU" dirty="0"/>
              <a:t>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D3A3521-EC77-493F-AD22-B19E179D7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28" y="2420888"/>
            <a:ext cx="6703945" cy="3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8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07504"/>
          </a:xfrm>
        </p:spPr>
        <p:txBody>
          <a:bodyPr/>
          <a:lstStyle/>
          <a:p>
            <a:r>
              <a:rPr lang="bg-BG" sz="4000" dirty="0"/>
              <a:t>Арда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6145"/>
            <a:ext cx="8229600" cy="1252735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dirty="0"/>
              <a:t>В </a:t>
            </a:r>
            <a:r>
              <a:rPr lang="ru-RU" dirty="0" err="1"/>
              <a:t>планината</a:t>
            </a:r>
            <a:r>
              <a:rPr lang="ru-RU" dirty="0"/>
              <a:t> Родопи </a:t>
            </a:r>
            <a:r>
              <a:rPr lang="ru-RU" dirty="0" err="1"/>
              <a:t>тече</a:t>
            </a:r>
            <a:r>
              <a:rPr lang="ru-RU" dirty="0"/>
              <a:t> река </a:t>
            </a:r>
            <a:r>
              <a:rPr lang="ru-RU" b="1" dirty="0" err="1"/>
              <a:t>Арда</a:t>
            </a:r>
            <a:r>
              <a:rPr lang="ru-RU" dirty="0"/>
              <a:t>.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bg-BG" dirty="0"/>
              <a:t>Тя е най-дългата и пълноводна родопска река.</a:t>
            </a:r>
            <a:endParaRPr lang="ru-RU" dirty="0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E89887A-6759-4A46-922D-0EF472A55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26568"/>
            <a:ext cx="5730353" cy="42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9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464</TotalTime>
  <Words>282</Words>
  <Application>Microsoft Office PowerPoint</Application>
  <PresentationFormat>Презентация на цял екран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Courier New</vt:lpstr>
      <vt:lpstr>Palatino Linotype</vt:lpstr>
      <vt:lpstr>Executive</vt:lpstr>
      <vt:lpstr>Водното богатство на България</vt:lpstr>
      <vt:lpstr>Общ преглед </vt:lpstr>
      <vt:lpstr>Дунав </vt:lpstr>
      <vt:lpstr>Искър </vt:lpstr>
      <vt:lpstr>Марица  </vt:lpstr>
      <vt:lpstr>Струма</vt:lpstr>
      <vt:lpstr>Янтра </vt:lpstr>
      <vt:lpstr>Камчия  </vt:lpstr>
      <vt:lpstr>Арда   </vt:lpstr>
      <vt:lpstr>Сребърна   </vt:lpstr>
      <vt:lpstr>Седемте рилски езера   </vt:lpstr>
      <vt:lpstr>Попово езеро</vt:lpstr>
      <vt:lpstr>Подземни води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Води на България</dc:title>
  <dc:creator>Nina</dc:creator>
  <cp:lastModifiedBy>Ivan Parvanov</cp:lastModifiedBy>
  <cp:revision>31</cp:revision>
  <dcterms:created xsi:type="dcterms:W3CDTF">2020-03-23T07:56:19Z</dcterms:created>
  <dcterms:modified xsi:type="dcterms:W3CDTF">2020-03-27T14:16:33Z</dcterms:modified>
</cp:coreProperties>
</file>