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89" r:id="rId4"/>
    <p:sldId id="291" r:id="rId5"/>
    <p:sldId id="293" r:id="rId6"/>
    <p:sldId id="294" r:id="rId7"/>
    <p:sldId id="295" r:id="rId8"/>
    <p:sldId id="290" r:id="rId9"/>
    <p:sldId id="292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8" y="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3F81C-FE10-4E9A-8160-C60EA0039A20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CE91-7FB2-4C4D-A8BA-F484878B2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455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CCE91-7FB2-4C4D-A8BA-F484878B2D93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788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29C698-96D8-4011-9534-733FC0B6660D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accent5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56892"/>
            <a:ext cx="7772400" cy="1944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bg-BG" sz="4000" dirty="0"/>
              <a:t> </a:t>
            </a:r>
            <a:r>
              <a:rPr lang="bg-BG" sz="7000" b="1"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dobe Hebrew" panose="02040503050201020203" pitchFamily="18" charset="-79"/>
              </a:rPr>
              <a:t>Пред картата на България</a:t>
            </a:r>
          </a:p>
        </p:txBody>
      </p:sp>
    </p:spTree>
    <p:extLst>
      <p:ext uri="{BB962C8B-B14F-4D97-AF65-F5344CB8AC3E}">
        <p14:creationId xmlns:p14="http://schemas.microsoft.com/office/powerpoint/2010/main" val="300943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43704"/>
          </a:xfrm>
        </p:spPr>
        <p:txBody>
          <a:bodyPr/>
          <a:lstStyle/>
          <a:p>
            <a:r>
              <a:rPr lang="bg-BG" sz="4000">
                <a:solidFill>
                  <a:schemeClr val="accent5"/>
                </a:solidFill>
              </a:rPr>
              <a:t>Какво е географска карта </a:t>
            </a:r>
            <a:endParaRPr lang="bg-BG" sz="4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5013176"/>
            <a:ext cx="8424936" cy="1656184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Географската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карта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изобразява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повърхността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земята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умален вид с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условни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знаци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цветове</a:t>
            </a: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Горната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част от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картата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е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посоката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север,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долната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част –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посоката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юг,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лявата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част 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посоката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запад, 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дясната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изток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bg-BG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6876A8E-A369-4929-869B-C2E71B9A1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7" y="692696"/>
            <a:ext cx="8379150" cy="42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>
                <a:solidFill>
                  <a:schemeClr val="accent5"/>
                </a:solidFill>
              </a:rPr>
              <a:t>Посоки на света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28" y="4580831"/>
            <a:ext cx="8239944" cy="1080120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Основните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главни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посоки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света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изток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(И), запад (З), север (С) и юг (Ю)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088CC379-8395-4744-A904-02AF3F223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43819"/>
            <a:ext cx="2078175" cy="2748372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59669E5F-039A-4E6D-B7B0-AE350D19E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2016224" cy="27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4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7504"/>
          </a:xfrm>
        </p:spPr>
        <p:txBody>
          <a:bodyPr/>
          <a:lstStyle/>
          <a:p>
            <a:r>
              <a:rPr lang="bg-BG" sz="3800" dirty="0">
                <a:solidFill>
                  <a:schemeClr val="accent5"/>
                </a:solidFill>
              </a:rPr>
              <a:t>Изобразяване върху географска карта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4199067-1EAB-4EF3-B37B-16DD4CE7C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983913"/>
            <a:ext cx="8856985" cy="28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5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7504"/>
          </a:xfrm>
        </p:spPr>
        <p:txBody>
          <a:bodyPr/>
          <a:lstStyle/>
          <a:p>
            <a:r>
              <a:rPr lang="bg-BG" sz="3800" dirty="0">
                <a:solidFill>
                  <a:schemeClr val="accent5"/>
                </a:solidFill>
              </a:rPr>
              <a:t>Изобразяване върху географска карта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4986209-3F40-41A4-B901-ECE921D44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2" y="1989000"/>
            <a:ext cx="85988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0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7504"/>
          </a:xfrm>
        </p:spPr>
        <p:txBody>
          <a:bodyPr/>
          <a:lstStyle/>
          <a:p>
            <a:r>
              <a:rPr lang="bg-BG" sz="3800" dirty="0">
                <a:solidFill>
                  <a:schemeClr val="accent5"/>
                </a:solidFill>
              </a:rPr>
              <a:t>Изобразяване върху географска карта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CE2DC7F-EC1F-46C6-ACD6-DF43D534D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7" y="1989000"/>
            <a:ext cx="882580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7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7504"/>
          </a:xfrm>
        </p:spPr>
        <p:txBody>
          <a:bodyPr/>
          <a:lstStyle/>
          <a:p>
            <a:r>
              <a:rPr lang="bg-BG" sz="3800" dirty="0">
                <a:solidFill>
                  <a:schemeClr val="accent5"/>
                </a:solidFill>
              </a:rPr>
              <a:t>Изобразяване върху географска карта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3FC5C51-AB9D-4D34-8F78-106D72031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" y="1989000"/>
            <a:ext cx="903783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5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bg-BG" sz="4000" dirty="0">
                <a:solidFill>
                  <a:schemeClr val="accent5"/>
                </a:solidFill>
              </a:rPr>
              <a:t>Граници на България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173821AD-B2D5-4CE4-9382-4EE98501B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49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07504"/>
          </a:xfrm>
        </p:spPr>
        <p:txBody>
          <a:bodyPr/>
          <a:lstStyle/>
          <a:p>
            <a:r>
              <a:rPr lang="bg-BG" sz="4000" dirty="0">
                <a:solidFill>
                  <a:schemeClr val="accent5"/>
                </a:solidFill>
              </a:rPr>
              <a:t>България – част от Европа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63400"/>
            <a:ext cx="3819392" cy="220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Нашата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родина се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намира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Балканския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полуостров,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bg-B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юго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източната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част на континента Европа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31940DC5-A9D7-4F9E-9B5A-06DD6E803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28" y="836712"/>
            <a:ext cx="4821568" cy="58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647</TotalTime>
  <Words>119</Words>
  <Application>Microsoft Office PowerPoint</Application>
  <PresentationFormat>Презентация на цял екран (4:3)</PresentationFormat>
  <Paragraphs>14</Paragraphs>
  <Slides>9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Palatino Linotype</vt:lpstr>
      <vt:lpstr>Executive</vt:lpstr>
      <vt:lpstr> Пред картата на България</vt:lpstr>
      <vt:lpstr>Какво е географска карта </vt:lpstr>
      <vt:lpstr>Посоки на света</vt:lpstr>
      <vt:lpstr>Изобразяване върху географска карта</vt:lpstr>
      <vt:lpstr>Изобразяване върху географска карта</vt:lpstr>
      <vt:lpstr>Изобразяване върху географска карта</vt:lpstr>
      <vt:lpstr>Изобразяване върху географска карта</vt:lpstr>
      <vt:lpstr>Граници на България</vt:lpstr>
      <vt:lpstr>България – част от Европа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Води на България</dc:title>
  <dc:creator>Nina</dc:creator>
  <cp:lastModifiedBy>Ivan Parvanov</cp:lastModifiedBy>
  <cp:revision>56</cp:revision>
  <dcterms:created xsi:type="dcterms:W3CDTF">2020-03-23T07:56:19Z</dcterms:created>
  <dcterms:modified xsi:type="dcterms:W3CDTF">2020-03-26T11:19:45Z</dcterms:modified>
</cp:coreProperties>
</file>