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7"/>
  </p:notesMasterIdLst>
  <p:sldIdLst>
    <p:sldId id="256" r:id="rId2"/>
    <p:sldId id="282" r:id="rId3"/>
    <p:sldId id="272" r:id="rId4"/>
    <p:sldId id="283" r:id="rId5"/>
    <p:sldId id="284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8" autoAdjust="0"/>
    <p:restoredTop sz="94660"/>
  </p:normalViewPr>
  <p:slideViewPr>
    <p:cSldViewPr>
      <p:cViewPr varScale="1">
        <p:scale>
          <a:sx n="106" d="100"/>
          <a:sy n="106" d="100"/>
        </p:scale>
        <p:origin x="1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D4C6E-10A5-425E-A605-7C070182CBAB}" type="datetimeFigureOut">
              <a:rPr lang="bg-BG" smtClean="0"/>
              <a:t>1.4.2020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10659-929D-489B-A736-E174E94A13E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00311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10659-929D-489B-A736-E174E94A13EF}" type="slidenum">
              <a:rPr lang="bg-BG" smtClean="0"/>
              <a:t>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72289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11667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2739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81120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40250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2769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10747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1342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79712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7774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89980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221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90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7902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FDD5E-EA63-48E2-9629-7E17C0CA6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2272" y="2829477"/>
            <a:ext cx="9468544" cy="119904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bg-BG" sz="6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Цар Симеон Велики</a:t>
            </a:r>
            <a:endParaRPr lang="en-US" sz="65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CB8837-B29E-4DAA-8D5A-122A507C2F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bg-BG" sz="3800" dirty="0"/>
              <a:t>      </a:t>
            </a:r>
            <a:endParaRPr lang="en-US" sz="3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ECB8837-B29E-4DAA-8D5A-122A507C2F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bg-BG" sz="3800" dirty="0"/>
              <a:t>      </a:t>
            </a:r>
            <a:endParaRPr lang="en-US" sz="3800" dirty="0"/>
          </a:p>
        </p:txBody>
      </p:sp>
      <p:grpSp>
        <p:nvGrpSpPr>
          <p:cNvPr id="2" name="Групиране 1">
            <a:extLst>
              <a:ext uri="{FF2B5EF4-FFF2-40B4-BE49-F238E27FC236}">
                <a16:creationId xmlns:a16="http://schemas.microsoft.com/office/drawing/2014/main" id="{341F5046-A9E9-4C55-ABBB-CBD308ACFF9E}"/>
              </a:ext>
            </a:extLst>
          </p:cNvPr>
          <p:cNvGrpSpPr/>
          <p:nvPr/>
        </p:nvGrpSpPr>
        <p:grpSpPr>
          <a:xfrm>
            <a:off x="1143000" y="242916"/>
            <a:ext cx="6858000" cy="6372169"/>
            <a:chOff x="1143000" y="476672"/>
            <a:chExt cx="6858000" cy="6372169"/>
          </a:xfrm>
        </p:grpSpPr>
        <p:pic>
          <p:nvPicPr>
            <p:cNvPr id="7" name="Картина 6">
              <a:extLst>
                <a:ext uri="{FF2B5EF4-FFF2-40B4-BE49-F238E27FC236}">
                  <a16:creationId xmlns:a16="http://schemas.microsoft.com/office/drawing/2014/main" id="{7688D004-EBD5-4CFD-BCDE-B0F96DB44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476672"/>
              <a:ext cx="6858000" cy="6050312"/>
            </a:xfrm>
            <a:prstGeom prst="rect">
              <a:avLst/>
            </a:prstGeom>
          </p:spPr>
        </p:pic>
        <p:sp>
          <p:nvSpPr>
            <p:cNvPr id="4" name="Текстово поле 3">
              <a:extLst>
                <a:ext uri="{FF2B5EF4-FFF2-40B4-BE49-F238E27FC236}">
                  <a16:creationId xmlns:a16="http://schemas.microsoft.com/office/drawing/2014/main" id="{4059342B-5E66-44FB-B876-E3F627FB2A17}"/>
                </a:ext>
              </a:extLst>
            </p:cNvPr>
            <p:cNvSpPr txBox="1"/>
            <p:nvPr/>
          </p:nvSpPr>
          <p:spPr>
            <a:xfrm>
              <a:off x="3275856" y="6510287"/>
              <a:ext cx="259228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Златен</a:t>
              </a: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век на </a:t>
              </a:r>
              <a:r>
                <a:rPr lang="ru-RU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България</a:t>
              </a:r>
              <a:endPara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164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828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Държавен възход на България 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71" y="908720"/>
            <a:ext cx="8891925" cy="32028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Наследник на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княз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Борис на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българския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престол бил Симеон.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Той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разширил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границите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България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до три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морета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Победил Византия в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битката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край р. Ахелой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през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917 г.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Преместил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столицата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Преслав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altLang="bg-BG" sz="22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" name="Групиране 2">
            <a:extLst>
              <a:ext uri="{FF2B5EF4-FFF2-40B4-BE49-F238E27FC236}">
                <a16:creationId xmlns:a16="http://schemas.microsoft.com/office/drawing/2014/main" id="{5C9A175C-5F6C-46E9-9C96-7DEA5414BDA7}"/>
              </a:ext>
            </a:extLst>
          </p:cNvPr>
          <p:cNvGrpSpPr/>
          <p:nvPr/>
        </p:nvGrpSpPr>
        <p:grpSpPr>
          <a:xfrm>
            <a:off x="1115616" y="2768936"/>
            <a:ext cx="3024336" cy="4116448"/>
            <a:chOff x="719572" y="2768936"/>
            <a:chExt cx="3024336" cy="4116448"/>
          </a:xfrm>
        </p:grpSpPr>
        <p:sp>
          <p:nvSpPr>
            <p:cNvPr id="27" name="Текстово поле 26">
              <a:extLst>
                <a:ext uri="{FF2B5EF4-FFF2-40B4-BE49-F238E27FC236}">
                  <a16:creationId xmlns:a16="http://schemas.microsoft.com/office/drawing/2014/main" id="{F5B28900-0A53-485C-AFC3-BD4CFA3487A3}"/>
                </a:ext>
              </a:extLst>
            </p:cNvPr>
            <p:cNvSpPr txBox="1"/>
            <p:nvPr/>
          </p:nvSpPr>
          <p:spPr>
            <a:xfrm>
              <a:off x="799444" y="6362164"/>
              <a:ext cx="2864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Цар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Симеон Велики, худ.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Димитър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Гюдженов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9217" name="Картина 9216">
              <a:extLst>
                <a:ext uri="{FF2B5EF4-FFF2-40B4-BE49-F238E27FC236}">
                  <a16:creationId xmlns:a16="http://schemas.microsoft.com/office/drawing/2014/main" id="{D466FFCE-4424-4BB5-91B1-237BADD4B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72" y="2768936"/>
              <a:ext cx="3024336" cy="3604957"/>
            </a:xfrm>
            <a:prstGeom prst="rect">
              <a:avLst/>
            </a:prstGeom>
          </p:spPr>
        </p:pic>
      </p:grpSp>
      <p:grpSp>
        <p:nvGrpSpPr>
          <p:cNvPr id="4" name="Групиране 3">
            <a:extLst>
              <a:ext uri="{FF2B5EF4-FFF2-40B4-BE49-F238E27FC236}">
                <a16:creationId xmlns:a16="http://schemas.microsoft.com/office/drawing/2014/main" id="{ABC26F53-1D90-40E7-88FD-3E603BD2C105}"/>
              </a:ext>
            </a:extLst>
          </p:cNvPr>
          <p:cNvGrpSpPr/>
          <p:nvPr/>
        </p:nvGrpSpPr>
        <p:grpSpPr>
          <a:xfrm>
            <a:off x="5148064" y="2768937"/>
            <a:ext cx="2864593" cy="3992176"/>
            <a:chOff x="4780463" y="2768937"/>
            <a:chExt cx="2864593" cy="3992176"/>
          </a:xfrm>
        </p:grpSpPr>
        <p:pic>
          <p:nvPicPr>
            <p:cNvPr id="9220" name="Картина 9219">
              <a:extLst>
                <a:ext uri="{FF2B5EF4-FFF2-40B4-BE49-F238E27FC236}">
                  <a16:creationId xmlns:a16="http://schemas.microsoft.com/office/drawing/2014/main" id="{628ACC2C-4C8A-4EAF-A362-308DE1BCA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0631" y="2768937"/>
              <a:ext cx="2304256" cy="3629203"/>
            </a:xfrm>
            <a:prstGeom prst="rect">
              <a:avLst/>
            </a:prstGeom>
          </p:spPr>
        </p:pic>
        <p:sp>
          <p:nvSpPr>
            <p:cNvPr id="37" name="Текстово поле 36">
              <a:extLst>
                <a:ext uri="{FF2B5EF4-FFF2-40B4-BE49-F238E27FC236}">
                  <a16:creationId xmlns:a16="http://schemas.microsoft.com/office/drawing/2014/main" id="{E88D7D8F-5539-4DAD-9E65-F6A4D9371E97}"/>
                </a:ext>
              </a:extLst>
            </p:cNvPr>
            <p:cNvSpPr txBox="1"/>
            <p:nvPr/>
          </p:nvSpPr>
          <p:spPr>
            <a:xfrm>
              <a:off x="4780463" y="6453336"/>
              <a:ext cx="28645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Из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Симеоновия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сборник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867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828"/>
            <a:ext cx="9144000" cy="8509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“</a:t>
            </a:r>
            <a:r>
              <a:rPr lang="ru-RU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Златен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 век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”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 на </a:t>
            </a:r>
            <a:r>
              <a:rPr lang="ru-RU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българската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 </a:t>
            </a:r>
            <a:r>
              <a:rPr lang="ru-RU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култура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71" y="908721"/>
            <a:ext cx="8891925" cy="196245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Българският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език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станал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официален за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държавата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Създали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се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книжовни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школи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Преслав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Охрид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Книжовниците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превели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чужди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книги 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създали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собствени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творби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 </a:t>
            </a:r>
          </a:p>
        </p:txBody>
      </p:sp>
      <p:grpSp>
        <p:nvGrpSpPr>
          <p:cNvPr id="5" name="Групиране 4">
            <a:extLst>
              <a:ext uri="{FF2B5EF4-FFF2-40B4-BE49-F238E27FC236}">
                <a16:creationId xmlns:a16="http://schemas.microsoft.com/office/drawing/2014/main" id="{2E1BFFC0-016A-48E0-B3C3-1E259CBB378A}"/>
              </a:ext>
            </a:extLst>
          </p:cNvPr>
          <p:cNvGrpSpPr/>
          <p:nvPr/>
        </p:nvGrpSpPr>
        <p:grpSpPr>
          <a:xfrm>
            <a:off x="4067944" y="3429000"/>
            <a:ext cx="4898020" cy="3384376"/>
            <a:chOff x="4403976" y="3789040"/>
            <a:chExt cx="4142444" cy="2837206"/>
          </a:xfrm>
        </p:grpSpPr>
        <p:pic>
          <p:nvPicPr>
            <p:cNvPr id="6" name="Картина 5">
              <a:extLst>
                <a:ext uri="{FF2B5EF4-FFF2-40B4-BE49-F238E27FC236}">
                  <a16:creationId xmlns:a16="http://schemas.microsoft.com/office/drawing/2014/main" id="{13A66FD7-90C0-4584-8499-451D0D197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3976" y="3789040"/>
              <a:ext cx="4142444" cy="2453628"/>
            </a:xfrm>
            <a:prstGeom prst="rect">
              <a:avLst/>
            </a:prstGeom>
          </p:spPr>
        </p:pic>
        <p:sp>
          <p:nvSpPr>
            <p:cNvPr id="10" name="Текстово поле 9">
              <a:extLst>
                <a:ext uri="{FF2B5EF4-FFF2-40B4-BE49-F238E27FC236}">
                  <a16:creationId xmlns:a16="http://schemas.microsoft.com/office/drawing/2014/main" id="{41EE9611-A172-45FE-83FA-D2C915267DF0}"/>
                </a:ext>
              </a:extLst>
            </p:cNvPr>
            <p:cNvSpPr txBox="1"/>
            <p:nvPr/>
          </p:nvSpPr>
          <p:spPr>
            <a:xfrm>
              <a:off x="5042902" y="6318469"/>
              <a:ext cx="28645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“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Шестоднев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”,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Йоан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Екзарх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Групиране 8">
            <a:extLst>
              <a:ext uri="{FF2B5EF4-FFF2-40B4-BE49-F238E27FC236}">
                <a16:creationId xmlns:a16="http://schemas.microsoft.com/office/drawing/2014/main" id="{CA2B8213-5896-4EF1-A3A9-A662523434DA}"/>
              </a:ext>
            </a:extLst>
          </p:cNvPr>
          <p:cNvGrpSpPr/>
          <p:nvPr/>
        </p:nvGrpSpPr>
        <p:grpSpPr>
          <a:xfrm>
            <a:off x="253954" y="2708920"/>
            <a:ext cx="3530659" cy="4051612"/>
            <a:chOff x="253954" y="2708920"/>
            <a:chExt cx="3530659" cy="4051612"/>
          </a:xfrm>
        </p:grpSpPr>
        <p:sp>
          <p:nvSpPr>
            <p:cNvPr id="27" name="Текстово поле 26">
              <a:extLst>
                <a:ext uri="{FF2B5EF4-FFF2-40B4-BE49-F238E27FC236}">
                  <a16:creationId xmlns:a16="http://schemas.microsoft.com/office/drawing/2014/main" id="{F5B28900-0A53-485C-AFC3-BD4CFA3487A3}"/>
                </a:ext>
              </a:extLst>
            </p:cNvPr>
            <p:cNvSpPr txBox="1"/>
            <p:nvPr/>
          </p:nvSpPr>
          <p:spPr>
            <a:xfrm>
              <a:off x="279168" y="6237312"/>
              <a:ext cx="34802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Св. Теодор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Стратилат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,</a:t>
              </a:r>
            </a:p>
            <a:p>
              <a:pPr algn="ctr"/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керамика от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Преслав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" name="Картина 7">
              <a:extLst>
                <a:ext uri="{FF2B5EF4-FFF2-40B4-BE49-F238E27FC236}">
                  <a16:creationId xmlns:a16="http://schemas.microsoft.com/office/drawing/2014/main" id="{FDA2FEE3-3CB5-48CE-9F65-CBEE4F92D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54" y="2708920"/>
              <a:ext cx="3530659" cy="3530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586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828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Преслав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71" y="908721"/>
            <a:ext cx="8891925" cy="16561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Преслав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бил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ограден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от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крепостни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стени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високи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10метра.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Били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построени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царски дворец 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църкви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 богата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украса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Най-красива била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Кръглата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(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Златната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църква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en-US" altLang="bg-BG" sz="22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Групиране 8">
            <a:extLst>
              <a:ext uri="{FF2B5EF4-FFF2-40B4-BE49-F238E27FC236}">
                <a16:creationId xmlns:a16="http://schemas.microsoft.com/office/drawing/2014/main" id="{63F6FAA6-86B0-4142-AB38-DCCE60CF0322}"/>
              </a:ext>
            </a:extLst>
          </p:cNvPr>
          <p:cNvGrpSpPr/>
          <p:nvPr/>
        </p:nvGrpSpPr>
        <p:grpSpPr>
          <a:xfrm>
            <a:off x="4355976" y="2497483"/>
            <a:ext cx="4435787" cy="4315893"/>
            <a:chOff x="4355976" y="2497483"/>
            <a:chExt cx="4435787" cy="4315893"/>
          </a:xfrm>
        </p:grpSpPr>
        <p:pic>
          <p:nvPicPr>
            <p:cNvPr id="12" name="Картина 11">
              <a:extLst>
                <a:ext uri="{FF2B5EF4-FFF2-40B4-BE49-F238E27FC236}">
                  <a16:creationId xmlns:a16="http://schemas.microsoft.com/office/drawing/2014/main" id="{27E8BA23-4E5F-4CBE-8E4A-5DF975E17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6" y="2497483"/>
              <a:ext cx="4435787" cy="4008116"/>
            </a:xfrm>
            <a:prstGeom prst="rect">
              <a:avLst/>
            </a:prstGeom>
          </p:spPr>
        </p:pic>
        <p:sp>
          <p:nvSpPr>
            <p:cNvPr id="13" name="Текстово поле 12">
              <a:extLst>
                <a:ext uri="{FF2B5EF4-FFF2-40B4-BE49-F238E27FC236}">
                  <a16:creationId xmlns:a16="http://schemas.microsoft.com/office/drawing/2014/main" id="{7B002785-EF28-4D81-8015-E6A4E589DFBE}"/>
                </a:ext>
              </a:extLst>
            </p:cNvPr>
            <p:cNvSpPr txBox="1"/>
            <p:nvPr/>
          </p:nvSpPr>
          <p:spPr>
            <a:xfrm>
              <a:off x="4722744" y="6505599"/>
              <a:ext cx="37022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Макет на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Златната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църква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,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Преслав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90AC0D3A-3837-4AF1-B371-C8472B3D5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64904"/>
            <a:ext cx="3608447" cy="412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0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Попътна струя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Тема н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леди тел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670</TotalTime>
  <Words>141</Words>
  <Application>Microsoft Office PowerPoint</Application>
  <PresentationFormat>Презентация на цял екран (4:3)</PresentationFormat>
  <Paragraphs>30</Paragraphs>
  <Slides>5</Slides>
  <Notes>1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Wingdings</vt:lpstr>
      <vt:lpstr>Office Theme</vt:lpstr>
      <vt:lpstr>Цар Симеон Велики</vt:lpstr>
      <vt:lpstr>Презентация на PowerPoint</vt:lpstr>
      <vt:lpstr>Държавен възход на България </vt:lpstr>
      <vt:lpstr>“Златен век” на българската култура</vt:lpstr>
      <vt:lpstr>Преслав</vt:lpstr>
    </vt:vector>
  </TitlesOfParts>
  <Company>Your Company Name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Траките</dc:title>
  <dc:creator>Your User Name</dc:creator>
  <cp:lastModifiedBy>Ivan Parvanov</cp:lastModifiedBy>
  <cp:revision>77</cp:revision>
  <dcterms:created xsi:type="dcterms:W3CDTF">2012-10-16T15:49:21Z</dcterms:created>
  <dcterms:modified xsi:type="dcterms:W3CDTF">2020-04-01T09:28:59Z</dcterms:modified>
</cp:coreProperties>
</file>