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10"/>
  </p:notesMasterIdLst>
  <p:sldIdLst>
    <p:sldId id="256" r:id="rId2"/>
    <p:sldId id="295" r:id="rId3"/>
    <p:sldId id="290" r:id="rId4"/>
    <p:sldId id="299" r:id="rId5"/>
    <p:sldId id="303" r:id="rId6"/>
    <p:sldId id="300" r:id="rId7"/>
    <p:sldId id="301" r:id="rId8"/>
    <p:sldId id="30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0000"/>
    <a:srgbClr val="FFE5E5"/>
    <a:srgbClr val="B84F00"/>
    <a:srgbClr val="D3D9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8" autoAdjust="0"/>
    <p:restoredTop sz="94660"/>
  </p:normalViewPr>
  <p:slideViewPr>
    <p:cSldViewPr>
      <p:cViewPr varScale="1">
        <p:scale>
          <a:sx n="106" d="100"/>
          <a:sy n="106" d="100"/>
        </p:scale>
        <p:origin x="186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AD4C6E-10A5-425E-A605-7C070182CBAB}" type="datetimeFigureOut">
              <a:rPr lang="bg-BG" smtClean="0"/>
              <a:t>1.4.2020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10659-929D-489B-A736-E174E94A13EF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800311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изображение на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Контейнер за бележ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Контейнер за номер н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10659-929D-489B-A736-E174E94A13EF}" type="slidenum">
              <a:rPr lang="bg-BG" smtClean="0"/>
              <a:t>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2856675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лавен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bg-BG"/>
              <a:t>Щракнете, за да редактирате стила на подзаглавието в образеца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116672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лавие и вертикален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2739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но заглавие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811200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лавие и съдържа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4025033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лавка разд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27695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е съдържани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310747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134239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Само заглав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797121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разе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777405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Съдържание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189980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Картина с на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bg-BG"/>
              <a:t>Щракнете върху иконата, за да добавите картина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bg-BG"/>
              <a:t>Щракнете, за да редактирате стиловете на текста в образеца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22216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4000">
              <a:schemeClr val="bg1"/>
            </a:gs>
            <a:gs pos="79000">
              <a:schemeClr val="bg1">
                <a:lumMod val="95000"/>
                <a:alpha val="24000"/>
              </a:schemeClr>
            </a:gs>
            <a:gs pos="93000">
              <a:srgbClr val="FF0000">
                <a:alpha val="8000"/>
                <a:lumMod val="70000"/>
                <a:lumOff val="30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bg-BG"/>
              <a:t>Редакт. стил загл. образец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/>
              <a:t>Щракнете, за да редактирате стиловете на текста в образеца</a:t>
            </a:r>
          </a:p>
          <a:p>
            <a:pPr lvl="1"/>
            <a:r>
              <a:rPr lang="bg-BG"/>
              <a:t>Второ ниво</a:t>
            </a:r>
          </a:p>
          <a:p>
            <a:pPr lvl="2"/>
            <a:r>
              <a:rPr lang="bg-BG"/>
              <a:t>Трето ниво</a:t>
            </a:r>
          </a:p>
          <a:p>
            <a:pPr lvl="3"/>
            <a:r>
              <a:rPr lang="bg-BG"/>
              <a:t>Четвърто ниво</a:t>
            </a:r>
          </a:p>
          <a:p>
            <a:pPr lvl="4"/>
            <a:r>
              <a:rPr lang="bg-BG"/>
              <a:t>Пето ниво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EBEB4F3-E62C-466B-B5AE-25894002BE89}" type="datetimeFigureOut">
              <a:rPr lang="en-US" smtClean="0"/>
              <a:pPr>
                <a:defRPr/>
              </a:pPr>
              <a:t>4/1/2020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B2542-144C-45B1-A600-CC213DD9518A}" type="slidenum">
              <a:rPr lang="en-US" altLang="bg-BG" smtClean="0"/>
              <a:pPr/>
              <a:t>‹#›</a:t>
            </a:fld>
            <a:endParaRPr lang="en-US" altLang="bg-BG"/>
          </a:p>
        </p:txBody>
      </p:sp>
    </p:spTree>
    <p:extLst>
      <p:ext uri="{BB962C8B-B14F-4D97-AF65-F5344CB8AC3E}">
        <p14:creationId xmlns:p14="http://schemas.microsoft.com/office/powerpoint/2010/main" val="79020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t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t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FDD5E-EA63-48E2-9629-7E17C0CA61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62272" y="2132856"/>
            <a:ext cx="9468544" cy="184793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ru-RU" sz="6500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</a:rPr>
              <a:t>Апостолите</a:t>
            </a:r>
            <a:r>
              <a:rPr lang="ru-RU" sz="65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</a:rPr>
              <a:t> на </a:t>
            </a:r>
            <a:r>
              <a:rPr lang="ru-RU" sz="6500" b="1" dirty="0" err="1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</a:rPr>
              <a:t>Освобождението</a:t>
            </a:r>
            <a:endParaRPr lang="en-US" sz="6500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ECB8837-B29E-4DAA-8D5A-122A507C2F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bg-BG" sz="3800" dirty="0"/>
              <a:t>      </a:t>
            </a:r>
            <a:endParaRPr lang="en-US" sz="38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ECB8837-B29E-4DAA-8D5A-122A507C2F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20000"/>
          </a:bodyPr>
          <a:lstStyle/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endParaRPr lang="bg-BG" dirty="0"/>
          </a:p>
          <a:p>
            <a:pPr eaLnBrk="1" fontAlgn="auto" hangingPunct="1">
              <a:spcAft>
                <a:spcPts val="0"/>
              </a:spcAft>
              <a:buFont typeface="Wingdings"/>
              <a:buNone/>
              <a:defRPr/>
            </a:pPr>
            <a:r>
              <a:rPr lang="bg-BG" sz="3800" dirty="0"/>
              <a:t>      </a:t>
            </a:r>
            <a:endParaRPr lang="en-US" sz="3800" dirty="0"/>
          </a:p>
        </p:txBody>
      </p:sp>
      <p:grpSp>
        <p:nvGrpSpPr>
          <p:cNvPr id="2" name="Групиране 1">
            <a:extLst>
              <a:ext uri="{FF2B5EF4-FFF2-40B4-BE49-F238E27FC236}">
                <a16:creationId xmlns:a16="http://schemas.microsoft.com/office/drawing/2014/main" id="{BD7C696E-E4E6-4709-B242-54274216BF18}"/>
              </a:ext>
            </a:extLst>
          </p:cNvPr>
          <p:cNvGrpSpPr/>
          <p:nvPr/>
        </p:nvGrpSpPr>
        <p:grpSpPr>
          <a:xfrm>
            <a:off x="611560" y="404950"/>
            <a:ext cx="7920880" cy="6048100"/>
            <a:chOff x="611560" y="574227"/>
            <a:chExt cx="7920880" cy="6048100"/>
          </a:xfrm>
        </p:grpSpPr>
        <p:pic>
          <p:nvPicPr>
            <p:cNvPr id="7" name="Картина 6">
              <a:extLst>
                <a:ext uri="{FF2B5EF4-FFF2-40B4-BE49-F238E27FC236}">
                  <a16:creationId xmlns:a16="http://schemas.microsoft.com/office/drawing/2014/main" id="{AA46F92B-DF92-4FED-BC3E-22CB2A937BE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560" y="574227"/>
              <a:ext cx="7920880" cy="5709546"/>
            </a:xfrm>
            <a:prstGeom prst="rect">
              <a:avLst/>
            </a:prstGeom>
          </p:spPr>
        </p:pic>
        <p:sp>
          <p:nvSpPr>
            <p:cNvPr id="4" name="Текстово поле 3">
              <a:extLst>
                <a:ext uri="{FF2B5EF4-FFF2-40B4-BE49-F238E27FC236}">
                  <a16:creationId xmlns:a16="http://schemas.microsoft.com/office/drawing/2014/main" id="{6CDDFB50-7F31-408E-B12F-C26024963268}"/>
                </a:ext>
              </a:extLst>
            </p:cNvPr>
            <p:cNvSpPr txBox="1"/>
            <p:nvPr/>
          </p:nvSpPr>
          <p:spPr>
            <a:xfrm>
              <a:off x="2615124" y="6283773"/>
              <a:ext cx="3913752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>
                  <a:lumMod val="50000"/>
                </a:schemeClr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Българско</a:t>
              </a: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6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освободително</a:t>
              </a:r>
              <a:r>
                <a:rPr lang="ru-RU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движение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923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29828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</a:rPr>
              <a:t>Въстания и бунтове</a:t>
            </a:r>
            <a:endParaRPr lang="en-US" sz="4000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504" y="908720"/>
            <a:ext cx="8928992" cy="230425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През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19. век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българите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вдигнали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въстания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в Ниш, Видин и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Търново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Българите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подкрепяли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Русия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във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всички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войни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които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тя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водела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срещу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Османската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империя.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Участвали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освободителните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борби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съседните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народи.</a:t>
            </a:r>
          </a:p>
        </p:txBody>
      </p:sp>
      <p:grpSp>
        <p:nvGrpSpPr>
          <p:cNvPr id="3" name="Групиране 2">
            <a:extLst>
              <a:ext uri="{FF2B5EF4-FFF2-40B4-BE49-F238E27FC236}">
                <a16:creationId xmlns:a16="http://schemas.microsoft.com/office/drawing/2014/main" id="{1F9962B3-E902-4639-8477-2FFD2DCB410A}"/>
              </a:ext>
            </a:extLst>
          </p:cNvPr>
          <p:cNvGrpSpPr/>
          <p:nvPr/>
        </p:nvGrpSpPr>
        <p:grpSpPr>
          <a:xfrm>
            <a:off x="490514" y="3016317"/>
            <a:ext cx="3122412" cy="3767444"/>
            <a:chOff x="490514" y="3016317"/>
            <a:chExt cx="3122412" cy="3767444"/>
          </a:xfrm>
        </p:grpSpPr>
        <p:pic>
          <p:nvPicPr>
            <p:cNvPr id="15" name="Картина 14">
              <a:extLst>
                <a:ext uri="{FF2B5EF4-FFF2-40B4-BE49-F238E27FC236}">
                  <a16:creationId xmlns:a16="http://schemas.microsoft.com/office/drawing/2014/main" id="{93A5E9C1-59ED-4761-9EC9-F34DC772140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7584" y="3016317"/>
              <a:ext cx="2448272" cy="3343183"/>
            </a:xfrm>
            <a:prstGeom prst="rect">
              <a:avLst/>
            </a:prstGeom>
          </p:spPr>
        </p:pic>
        <p:sp>
          <p:nvSpPr>
            <p:cNvPr id="18" name="Текстово поле 17">
              <a:extLst>
                <a:ext uri="{FF2B5EF4-FFF2-40B4-BE49-F238E27FC236}">
                  <a16:creationId xmlns:a16="http://schemas.microsoft.com/office/drawing/2014/main" id="{4C08CDCD-E8C2-46EA-9991-5AE9FD5367A1}"/>
                </a:ext>
              </a:extLst>
            </p:cNvPr>
            <p:cNvSpPr txBox="1"/>
            <p:nvPr/>
          </p:nvSpPr>
          <p:spPr>
            <a:xfrm>
              <a:off x="490514" y="6475984"/>
              <a:ext cx="3122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Капитан Георги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Мамарчев</a:t>
              </a:r>
              <a:endPara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4" name="Групиране 3">
            <a:extLst>
              <a:ext uri="{FF2B5EF4-FFF2-40B4-BE49-F238E27FC236}">
                <a16:creationId xmlns:a16="http://schemas.microsoft.com/office/drawing/2014/main" id="{5E7B83AA-E910-4118-AA67-6C570FF4D55E}"/>
              </a:ext>
            </a:extLst>
          </p:cNvPr>
          <p:cNvGrpSpPr/>
          <p:nvPr/>
        </p:nvGrpSpPr>
        <p:grpSpPr>
          <a:xfrm>
            <a:off x="4788023" y="3212976"/>
            <a:ext cx="2691077" cy="3678507"/>
            <a:chOff x="4788023" y="3212976"/>
            <a:chExt cx="2691077" cy="3678507"/>
          </a:xfrm>
        </p:grpSpPr>
        <p:pic>
          <p:nvPicPr>
            <p:cNvPr id="17" name="Картина 16">
              <a:extLst>
                <a:ext uri="{FF2B5EF4-FFF2-40B4-BE49-F238E27FC236}">
                  <a16:creationId xmlns:a16="http://schemas.microsoft.com/office/drawing/2014/main" id="{80E94C4C-84E3-48E4-8933-D1D0DE849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23" y="3212976"/>
              <a:ext cx="2691077" cy="3155288"/>
            </a:xfrm>
            <a:prstGeom prst="rect">
              <a:avLst/>
            </a:prstGeom>
          </p:spPr>
        </p:pic>
        <p:sp>
          <p:nvSpPr>
            <p:cNvPr id="21" name="Текстово поле 20">
              <a:extLst>
                <a:ext uri="{FF2B5EF4-FFF2-40B4-BE49-F238E27FC236}">
                  <a16:creationId xmlns:a16="http://schemas.microsoft.com/office/drawing/2014/main" id="{C6837DC0-2A27-4C31-A5BD-A8C73532F9E4}"/>
                </a:ext>
              </a:extLst>
            </p:cNvPr>
            <p:cNvSpPr txBox="1"/>
            <p:nvPr/>
          </p:nvSpPr>
          <p:spPr>
            <a:xfrm>
              <a:off x="4789871" y="6368263"/>
              <a:ext cx="26873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Паметник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на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Велчовата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завера</a:t>
              </a:r>
              <a:r>
                <a:rPr lang="ru-RU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, В. </a:t>
              </a:r>
              <a:r>
                <a:rPr lang="ru-RU" sz="14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Търново</a:t>
              </a:r>
              <a:endParaRPr lang="bg-BG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6873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</a:rPr>
              <a:t>Георги Раковски</a:t>
            </a:r>
            <a:endParaRPr lang="en-US" sz="4000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628800"/>
            <a:ext cx="5040560" cy="40324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Георги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Раковски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поставил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началото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организираната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въоръжена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борба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за освобождение.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Той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предвиждал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един отряд от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хиляда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бойци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да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премине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в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българските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земи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и да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вдигне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въстание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народа.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Въстанието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трябвало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да се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ръководи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от общ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център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EDC2E310-D9B2-4759-8F63-0E863A491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1655309"/>
            <a:ext cx="2880000" cy="37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22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16632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</a:rPr>
              <a:t>Българските чети</a:t>
            </a:r>
            <a:endParaRPr lang="en-US" sz="4000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902162"/>
            <a:ext cx="8892480" cy="2454830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Българските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чети се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сформирали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територията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Румъния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Четата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 Филип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Тотю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се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състои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от 25 души,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преминава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р.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Дунав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при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Свищов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стига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до Стара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планина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където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е разбита.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Четата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 Хаджи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Димитър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и Стефан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Караджа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се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състои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от 130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души,преминава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р.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Дунав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при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устието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 р. Янтра, разбита е до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връх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Бузлуджа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в Стара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планина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grpSp>
        <p:nvGrpSpPr>
          <p:cNvPr id="3" name="Групиране 2">
            <a:extLst>
              <a:ext uri="{FF2B5EF4-FFF2-40B4-BE49-F238E27FC236}">
                <a16:creationId xmlns:a16="http://schemas.microsoft.com/office/drawing/2014/main" id="{CF6F2053-FDD5-42CA-A9CA-9C2E8710DAE1}"/>
              </a:ext>
            </a:extLst>
          </p:cNvPr>
          <p:cNvGrpSpPr/>
          <p:nvPr/>
        </p:nvGrpSpPr>
        <p:grpSpPr>
          <a:xfrm>
            <a:off x="1180354" y="3321168"/>
            <a:ext cx="3122412" cy="3511953"/>
            <a:chOff x="1180354" y="3321168"/>
            <a:chExt cx="3122412" cy="3511953"/>
          </a:xfrm>
        </p:grpSpPr>
        <p:pic>
          <p:nvPicPr>
            <p:cNvPr id="8" name="Картина 7">
              <a:extLst>
                <a:ext uri="{FF2B5EF4-FFF2-40B4-BE49-F238E27FC236}">
                  <a16:creationId xmlns:a16="http://schemas.microsoft.com/office/drawing/2014/main" id="{4A7C2551-C0DC-4621-B647-2227F30B2D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4029" y="3321168"/>
              <a:ext cx="2395062" cy="3240000"/>
            </a:xfrm>
            <a:prstGeom prst="rect">
              <a:avLst/>
            </a:prstGeom>
          </p:spPr>
        </p:pic>
        <p:sp>
          <p:nvSpPr>
            <p:cNvPr id="10" name="Текстово поле 9">
              <a:extLst>
                <a:ext uri="{FF2B5EF4-FFF2-40B4-BE49-F238E27FC236}">
                  <a16:creationId xmlns:a16="http://schemas.microsoft.com/office/drawing/2014/main" id="{5EF24DAB-11BE-45E6-89A4-A8E2DE994BD2}"/>
                </a:ext>
              </a:extLst>
            </p:cNvPr>
            <p:cNvSpPr txBox="1"/>
            <p:nvPr/>
          </p:nvSpPr>
          <p:spPr>
            <a:xfrm>
              <a:off x="1180354" y="6525344"/>
              <a:ext cx="3122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Филип Тотю</a:t>
              </a:r>
            </a:p>
          </p:txBody>
        </p:sp>
      </p:grpSp>
      <p:grpSp>
        <p:nvGrpSpPr>
          <p:cNvPr id="4" name="Групиране 3">
            <a:extLst>
              <a:ext uri="{FF2B5EF4-FFF2-40B4-BE49-F238E27FC236}">
                <a16:creationId xmlns:a16="http://schemas.microsoft.com/office/drawing/2014/main" id="{B33C4C49-A9AA-4E4A-A60F-45F09ACBF97E}"/>
              </a:ext>
            </a:extLst>
          </p:cNvPr>
          <p:cNvGrpSpPr/>
          <p:nvPr/>
        </p:nvGrpSpPr>
        <p:grpSpPr>
          <a:xfrm>
            <a:off x="4907719" y="3321168"/>
            <a:ext cx="3122412" cy="3511953"/>
            <a:chOff x="4907719" y="3321168"/>
            <a:chExt cx="3122412" cy="3511953"/>
          </a:xfrm>
        </p:grpSpPr>
        <p:pic>
          <p:nvPicPr>
            <p:cNvPr id="5" name="Картина 4">
              <a:extLst>
                <a:ext uri="{FF2B5EF4-FFF2-40B4-BE49-F238E27FC236}">
                  <a16:creationId xmlns:a16="http://schemas.microsoft.com/office/drawing/2014/main" id="{C2209CF1-C89F-4AB5-ABC2-0C4D50C8B7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5557" y="3321168"/>
              <a:ext cx="2686736" cy="3240000"/>
            </a:xfrm>
            <a:prstGeom prst="rect">
              <a:avLst/>
            </a:prstGeom>
          </p:spPr>
        </p:pic>
        <p:sp>
          <p:nvSpPr>
            <p:cNvPr id="11" name="Текстово поле 10">
              <a:extLst>
                <a:ext uri="{FF2B5EF4-FFF2-40B4-BE49-F238E27FC236}">
                  <a16:creationId xmlns:a16="http://schemas.microsoft.com/office/drawing/2014/main" id="{E16BB006-93CD-4DE3-A79F-296A97987D9C}"/>
                </a:ext>
              </a:extLst>
            </p:cNvPr>
            <p:cNvSpPr txBox="1"/>
            <p:nvPr/>
          </p:nvSpPr>
          <p:spPr>
            <a:xfrm>
              <a:off x="4907719" y="6525344"/>
              <a:ext cx="31224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g-BG" sz="14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Comic Sans MS" panose="030F0702030302020204" pitchFamily="66" charset="0"/>
                </a:rPr>
                <a:t>Хаджи Димитър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44329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45852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</a:rPr>
              <a:t>Любен Каравелов</a:t>
            </a:r>
            <a:endParaRPr lang="en-US" sz="4000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844824"/>
            <a:ext cx="4968552" cy="345638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Любен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Каравелов бил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писател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журналист и революционер. 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Говорел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че е нужна свобода за народа и свобода за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всеки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човек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00000"/>
              </a:lnSpc>
              <a:spcBef>
                <a:spcPts val="800"/>
              </a:spcBef>
              <a:spcAft>
                <a:spcPts val="8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столицата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Румъния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Букурещ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той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създал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Български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революционен централен комитет.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C7D2D501-0CA4-469F-86FA-5E543E71E4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7688" y="1744153"/>
            <a:ext cx="2880000" cy="3769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10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</a:rPr>
              <a:t>Васил Левски</a:t>
            </a:r>
            <a:endParaRPr lang="en-US" sz="4000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84784"/>
            <a:ext cx="5040560" cy="4464496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Васил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Левски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посочил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че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свободата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трябва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да се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извоюва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участието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целия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български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народ. 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градове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и села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създавал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тайни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комитети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които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да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подготвят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едно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общо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въстание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Бил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заловен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от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османските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власти и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обесен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край град София.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Наречен от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българския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народ Апостол на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свободата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</p:txBody>
      </p:sp>
      <p:pic>
        <p:nvPicPr>
          <p:cNvPr id="4" name="Картина 3">
            <a:extLst>
              <a:ext uri="{FF2B5EF4-FFF2-40B4-BE49-F238E27FC236}">
                <a16:creationId xmlns:a16="http://schemas.microsoft.com/office/drawing/2014/main" id="{D2B1598F-CDB7-4975-9F0D-3FFCA7611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484785"/>
            <a:ext cx="2880000" cy="3728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9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2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28CE7-45FC-4FC2-9B1A-0CDCA6BF4B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850900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bg-BG" sz="4000" b="1" dirty="0">
                <a:ln w="22225">
                  <a:solidFill>
                    <a:srgbClr val="C00000"/>
                  </a:solidFill>
                  <a:prstDash val="solid"/>
                </a:ln>
                <a:solidFill>
                  <a:srgbClr val="FF0000"/>
                </a:solidFill>
                <a:latin typeface="Comic Sans MS" pitchFamily="66" charset="0"/>
              </a:rPr>
              <a:t>Христо Ботев</a:t>
            </a:r>
            <a:endParaRPr lang="en-US" sz="4000" b="1" dirty="0">
              <a:ln w="22225">
                <a:solidFill>
                  <a:srgbClr val="C00000"/>
                </a:solidFill>
                <a:prstDash val="solid"/>
              </a:ln>
              <a:solidFill>
                <a:srgbClr val="FF0000"/>
              </a:solidFill>
              <a:latin typeface="Comic Sans MS" pitchFamily="66" charset="0"/>
            </a:endParaRP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59A7EA7F-EF6F-4613-9A43-EA033B60ED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84784"/>
            <a:ext cx="5040560" cy="4392488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Христо Ботев е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български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поет, журналист и революционер, отдал живота си за </a:t>
            </a:r>
            <a:r>
              <a:rPr lang="ru-RU" altLang="bg-BG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нашата</a:t>
            </a: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свобода.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altLang="bg-BG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Застава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начело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революционния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комитет и се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обявява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за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въстание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срещу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османската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власт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.</a:t>
            </a:r>
          </a:p>
          <a:p>
            <a:pPr>
              <a:lnSpc>
                <a:spcPct val="11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Убит в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околностите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на град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Враца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където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османците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разбиват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ru-RU" sz="22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неговата</a:t>
            </a:r>
            <a:r>
              <a:rPr lang="ru-RU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anose="030F0702030302020204" pitchFamily="66" charset="0"/>
              </a:rPr>
              <a:t> чета.</a:t>
            </a:r>
          </a:p>
        </p:txBody>
      </p:sp>
      <p:pic>
        <p:nvPicPr>
          <p:cNvPr id="5" name="Картина 4">
            <a:extLst>
              <a:ext uri="{FF2B5EF4-FFF2-40B4-BE49-F238E27FC236}">
                <a16:creationId xmlns:a16="http://schemas.microsoft.com/office/drawing/2014/main" id="{2FFF0786-D59E-4DDC-86B5-F48B6CA2E2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1628800"/>
            <a:ext cx="2880000" cy="3776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8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Попътна струя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Тема н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Бледи тела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на Office">
  <a:themeElements>
    <a:clrScheme name="О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1165</TotalTime>
  <Words>311</Words>
  <Application>Microsoft Office PowerPoint</Application>
  <PresentationFormat>Презентация на цял екран (4:3)</PresentationFormat>
  <Paragraphs>40</Paragraphs>
  <Slides>8</Slides>
  <Notes>1</Notes>
  <HiddenSlides>0</HiddenSlides>
  <MMClips>0</MMClips>
  <ScaleCrop>false</ScaleCrop>
  <HeadingPairs>
    <vt:vector size="6" baseType="variant">
      <vt:variant>
        <vt:lpstr>Използвани шрифтове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Comic Sans MS</vt:lpstr>
      <vt:lpstr>Wingdings</vt:lpstr>
      <vt:lpstr>Office Theme</vt:lpstr>
      <vt:lpstr>Апостолите на Освобождението</vt:lpstr>
      <vt:lpstr>Презентация на PowerPoint</vt:lpstr>
      <vt:lpstr>Въстания и бунтове</vt:lpstr>
      <vt:lpstr>Георги Раковски</vt:lpstr>
      <vt:lpstr>Българските чети</vt:lpstr>
      <vt:lpstr>Любен Каравелов</vt:lpstr>
      <vt:lpstr>Васил Левски</vt:lpstr>
      <vt:lpstr>Христо Ботев</vt:lpstr>
    </vt:vector>
  </TitlesOfParts>
  <Company>Your Company Name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Траките</dc:title>
  <dc:creator>Your User Name</dc:creator>
  <cp:lastModifiedBy>Ivan Parvanov</cp:lastModifiedBy>
  <cp:revision>141</cp:revision>
  <dcterms:created xsi:type="dcterms:W3CDTF">2012-10-16T15:49:21Z</dcterms:created>
  <dcterms:modified xsi:type="dcterms:W3CDTF">2020-04-01T09:42:42Z</dcterms:modified>
</cp:coreProperties>
</file>