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9"/>
  </p:notesMasterIdLst>
  <p:sldIdLst>
    <p:sldId id="256" r:id="rId2"/>
    <p:sldId id="285" r:id="rId3"/>
    <p:sldId id="272" r:id="rId4"/>
    <p:sldId id="290" r:id="rId5"/>
    <p:sldId id="291" r:id="rId6"/>
    <p:sldId id="292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82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132857"/>
            <a:ext cx="9468544" cy="18956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Българите</a:t>
            </a:r>
            <a:r>
              <a:rPr lang="ru-RU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 в </a:t>
            </a:r>
            <a:r>
              <a:rPr lang="ru-RU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Османската</a:t>
            </a:r>
            <a:r>
              <a:rPr lang="ru-RU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 империя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D83F50AA-A487-4D5F-80BB-8C7B377A4B32}"/>
              </a:ext>
            </a:extLst>
          </p:cNvPr>
          <p:cNvGrpSpPr/>
          <p:nvPr/>
        </p:nvGrpSpPr>
        <p:grpSpPr>
          <a:xfrm>
            <a:off x="741331" y="440668"/>
            <a:ext cx="7661338" cy="5976664"/>
            <a:chOff x="741331" y="620688"/>
            <a:chExt cx="7661338" cy="5976664"/>
          </a:xfrm>
        </p:grpSpPr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122B5319-0DBF-4621-AD03-D6308DE98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31" y="620688"/>
              <a:ext cx="7661338" cy="5616624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9D9FB516-E389-45A9-BE25-DEBC0D72C02E}"/>
                </a:ext>
              </a:extLst>
            </p:cNvPr>
            <p:cNvSpPr txBox="1"/>
            <p:nvPr/>
          </p:nvSpPr>
          <p:spPr>
            <a:xfrm>
              <a:off x="3227192" y="6258798"/>
              <a:ext cx="268961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Българите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през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15 – 18 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0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Османската държава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268761"/>
            <a:ext cx="4787469" cy="5112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Начело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султанът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Основната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религия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ислямът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християни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наричани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рая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плащали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повече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данъци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християнските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семейства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събирани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момчета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сменяли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религията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обучавали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еничари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27" name="Групиране 26">
            <a:extLst>
              <a:ext uri="{FF2B5EF4-FFF2-40B4-BE49-F238E27FC236}">
                <a16:creationId xmlns:a16="http://schemas.microsoft.com/office/drawing/2014/main" id="{EA2B4E67-B385-4216-BFD8-E6F919EA7254}"/>
              </a:ext>
            </a:extLst>
          </p:cNvPr>
          <p:cNvGrpSpPr/>
          <p:nvPr/>
        </p:nvGrpSpPr>
        <p:grpSpPr>
          <a:xfrm>
            <a:off x="5214768" y="1416916"/>
            <a:ext cx="3672408" cy="4964412"/>
            <a:chOff x="5214768" y="1508088"/>
            <a:chExt cx="3672408" cy="4964412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5214768" y="5949280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Създателят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Османската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държава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– Осман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6" name="Картина 25">
              <a:extLst>
                <a:ext uri="{FF2B5EF4-FFF2-40B4-BE49-F238E27FC236}">
                  <a16:creationId xmlns:a16="http://schemas.microsoft.com/office/drawing/2014/main" id="{EE7BCBFA-4EAC-4323-80DA-871C2C6BF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92" y="1508088"/>
              <a:ext cx="3664760" cy="444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Животът на българите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5"/>
            <a:ext cx="8928992" cy="2736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Огромната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селяни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градовете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живеели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свои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квартали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Забранено им било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църкви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да носят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скъпи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дрехи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притежават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оръжие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Мнозина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принудени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приемат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исляма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F5AF8E36-1236-4630-971F-A9DBF8A778FC}"/>
              </a:ext>
            </a:extLst>
          </p:cNvPr>
          <p:cNvGrpSpPr/>
          <p:nvPr/>
        </p:nvGrpSpPr>
        <p:grpSpPr>
          <a:xfrm>
            <a:off x="2456601" y="3356992"/>
            <a:ext cx="4230799" cy="3475167"/>
            <a:chOff x="2195736" y="3429000"/>
            <a:chExt cx="4230799" cy="3475167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2474931" y="659639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жени, рисунка 16 в.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DDDF9BC4-AC02-44CA-A83C-6268DE52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429000"/>
              <a:ext cx="4230799" cy="3156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7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Ролята на християнството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568952" cy="2300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Манастирите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станали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духвното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огнище за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Там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създадени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училища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килийните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Голяма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средновековната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книжнина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криела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манастирите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805531CF-A3EA-4D2A-9A1A-97E4046A52C3}"/>
              </a:ext>
            </a:extLst>
          </p:cNvPr>
          <p:cNvGrpSpPr/>
          <p:nvPr/>
        </p:nvGrpSpPr>
        <p:grpSpPr>
          <a:xfrm>
            <a:off x="2154969" y="3212976"/>
            <a:ext cx="4834062" cy="3566053"/>
            <a:chOff x="2339752" y="3212976"/>
            <a:chExt cx="4834062" cy="3566053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2920579" y="647125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Килийно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училище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D97B4590-83F9-454A-B61E-1916D6CC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212976"/>
              <a:ext cx="4834062" cy="3220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8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Въоръжена съпротива на българите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1" y="1484784"/>
            <a:ext cx="5328592" cy="46279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1408 г. Константин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Фружин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синове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последните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царе,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вдигнали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въстание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участвали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кръстоносния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поход на крал Владислав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Варненчик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16 – 17 в.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вдигнали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няколко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въстания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две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Чипровци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 Македония.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852B9DAF-AC0E-4CEB-A440-40CF70C73EAF}"/>
              </a:ext>
            </a:extLst>
          </p:cNvPr>
          <p:cNvGrpSpPr/>
          <p:nvPr/>
        </p:nvGrpSpPr>
        <p:grpSpPr>
          <a:xfrm>
            <a:off x="5652120" y="1628800"/>
            <a:ext cx="3120368" cy="4501101"/>
            <a:chOff x="5652120" y="1628800"/>
            <a:chExt cx="3120368" cy="4501101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5652120" y="5822124"/>
              <a:ext cx="3120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Владислав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Варненчик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4F8438E5-F3A5-44D5-8414-368CF3EAA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1628800"/>
              <a:ext cx="3120368" cy="415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0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Хайдутите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8387"/>
            <a:ext cx="5040560" cy="44608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Хайдутите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появили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15 в. и повели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въоръжена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борба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отивали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горите и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събирали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дружини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смелият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стрелец ставал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техен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войвода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хайдутите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защитници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герои.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16DCCEE-0D5B-4200-AA16-49102A72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13" y="1628800"/>
            <a:ext cx="3312764" cy="38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242</Words>
  <Application>Microsoft Office PowerPoint</Application>
  <PresentationFormat>Презентация на цял екран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Българите в Османската империя</vt:lpstr>
      <vt:lpstr>Презентация на PowerPoint</vt:lpstr>
      <vt:lpstr>Османската държава</vt:lpstr>
      <vt:lpstr>Животът на българите</vt:lpstr>
      <vt:lpstr>Ролята на християнството</vt:lpstr>
      <vt:lpstr>Въоръжена съпротива на българите</vt:lpstr>
      <vt:lpstr>Хайдутите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112</cp:revision>
  <dcterms:created xsi:type="dcterms:W3CDTF">2012-10-16T15:49:21Z</dcterms:created>
  <dcterms:modified xsi:type="dcterms:W3CDTF">2020-04-01T09:38:47Z</dcterms:modified>
</cp:coreProperties>
</file>