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9"/>
  </p:notesMasterIdLst>
  <p:sldIdLst>
    <p:sldId id="256" r:id="rId2"/>
    <p:sldId id="295" r:id="rId3"/>
    <p:sldId id="290" r:id="rId4"/>
    <p:sldId id="294" r:id="rId5"/>
    <p:sldId id="296" r:id="rId6"/>
    <p:sldId id="297" r:id="rId7"/>
    <p:sldId id="29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4F00"/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82000">
              <a:schemeClr val="bg1">
                <a:lumMod val="95000"/>
                <a:alpha val="24000"/>
              </a:schemeClr>
            </a:gs>
            <a:gs pos="94000">
              <a:srgbClr val="B84F00">
                <a:alpha val="35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877210"/>
            <a:ext cx="9468544" cy="110358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ru-RU" sz="6500" b="1" dirty="0" err="1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Народните</a:t>
            </a:r>
            <a:r>
              <a:rPr lang="ru-RU" sz="65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6500" b="1" dirty="0" err="1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будители</a:t>
            </a:r>
            <a:endParaRPr lang="en-US" sz="6500" b="1" dirty="0">
              <a:ln/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5E5208CC-BC75-4956-AC78-0039E033B2DD}"/>
              </a:ext>
            </a:extLst>
          </p:cNvPr>
          <p:cNvGrpSpPr/>
          <p:nvPr/>
        </p:nvGrpSpPr>
        <p:grpSpPr>
          <a:xfrm>
            <a:off x="702011" y="530050"/>
            <a:ext cx="7739978" cy="5797901"/>
            <a:chOff x="702011" y="692696"/>
            <a:chExt cx="7739978" cy="5797901"/>
          </a:xfrm>
        </p:grpSpPr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7DE69DB6-2AD5-4021-9A59-531F53EC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11" y="692696"/>
              <a:ext cx="7739978" cy="5472608"/>
            </a:xfrm>
            <a:prstGeom prst="rect">
              <a:avLst/>
            </a:prstGeom>
          </p:spPr>
        </p:pic>
        <p:sp>
          <p:nvSpPr>
            <p:cNvPr id="4" name="Текстово поле 3">
              <a:extLst>
                <a:ext uri="{FF2B5EF4-FFF2-40B4-BE49-F238E27FC236}">
                  <a16:creationId xmlns:a16="http://schemas.microsoft.com/office/drawing/2014/main" id="{9C094C1F-B4A1-45DE-B54C-A6836D528270}"/>
                </a:ext>
              </a:extLst>
            </p:cNvPr>
            <p:cNvSpPr txBox="1"/>
            <p:nvPr/>
          </p:nvSpPr>
          <p:spPr>
            <a:xfrm>
              <a:off x="2831148" y="6152043"/>
              <a:ext cx="348170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Просветно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и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църковно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движение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Паисий Хилендарски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5"/>
            <a:ext cx="8928992" cy="2304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Паисий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Хилендарски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 един монах от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Банско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1762 г. написал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книгата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“История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славянобългарска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”.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нея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разказва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величието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средновековна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призовал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народа да не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срамува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произхода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миналото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си, а да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опазва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езика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своята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вяра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13" name="Групиране 12">
            <a:extLst>
              <a:ext uri="{FF2B5EF4-FFF2-40B4-BE49-F238E27FC236}">
                <a16:creationId xmlns:a16="http://schemas.microsoft.com/office/drawing/2014/main" id="{7EE9BE5D-42B8-4B4A-91F2-FC3E56D9C39C}"/>
              </a:ext>
            </a:extLst>
          </p:cNvPr>
          <p:cNvGrpSpPr/>
          <p:nvPr/>
        </p:nvGrpSpPr>
        <p:grpSpPr>
          <a:xfrm>
            <a:off x="4211960" y="3512807"/>
            <a:ext cx="4258408" cy="3345193"/>
            <a:chOff x="4572000" y="3512807"/>
            <a:chExt cx="4258408" cy="3345193"/>
          </a:xfrm>
        </p:grpSpPr>
        <p:sp>
          <p:nvSpPr>
            <p:cNvPr id="11" name="Текстово поле 10">
              <a:extLst>
                <a:ext uri="{FF2B5EF4-FFF2-40B4-BE49-F238E27FC236}">
                  <a16:creationId xmlns:a16="http://schemas.microsoft.com/office/drawing/2014/main" id="{5DC88704-A2AC-40C6-8665-3AE2131EC91B}"/>
                </a:ext>
              </a:extLst>
            </p:cNvPr>
            <p:cNvSpPr txBox="1"/>
            <p:nvPr/>
          </p:nvSpPr>
          <p:spPr>
            <a:xfrm>
              <a:off x="5459066" y="6551185"/>
              <a:ext cx="2484276" cy="30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Зографски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манастир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" name="Картина 8">
              <a:extLst>
                <a:ext uri="{FF2B5EF4-FFF2-40B4-BE49-F238E27FC236}">
                  <a16:creationId xmlns:a16="http://schemas.microsoft.com/office/drawing/2014/main" id="{2EF16D1C-85F9-4FE6-9BD9-1F4C7223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512807"/>
              <a:ext cx="4258408" cy="2954570"/>
            </a:xfrm>
            <a:prstGeom prst="rect">
              <a:avLst/>
            </a:prstGeom>
          </p:spPr>
        </p:pic>
      </p:grp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D45EB64B-9ADC-46A4-AE60-92DCD8D93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12807"/>
            <a:ext cx="2601643" cy="3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Софроний Врачански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5184576" cy="27363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Софроний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Врачански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 духовник 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учител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Котел.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Пръв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преписал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книгата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“История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славянобългарска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”.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издал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първата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печатна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книга на говорим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790365A-5AA8-41B2-A96C-5F6DD620A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77956"/>
            <a:ext cx="2880320" cy="44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Доктор Петър Берон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1"/>
            <a:ext cx="8928992" cy="12241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1824 г.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Петър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Берон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написал и отпечатал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първия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учебник, известен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като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„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Рибен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буквар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“. </a:t>
            </a:r>
          </a:p>
        </p:txBody>
      </p: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2B01E23D-E478-423F-A3CA-95EC33D7B4F8}"/>
              </a:ext>
            </a:extLst>
          </p:cNvPr>
          <p:cNvGrpSpPr/>
          <p:nvPr/>
        </p:nvGrpSpPr>
        <p:grpSpPr>
          <a:xfrm>
            <a:off x="3923928" y="3095409"/>
            <a:ext cx="4896544" cy="3645959"/>
            <a:chOff x="4139952" y="3023401"/>
            <a:chExt cx="4896544" cy="3645959"/>
          </a:xfrm>
        </p:grpSpPr>
        <p:sp>
          <p:nvSpPr>
            <p:cNvPr id="11" name="Текстово поле 10">
              <a:extLst>
                <a:ext uri="{FF2B5EF4-FFF2-40B4-BE49-F238E27FC236}">
                  <a16:creationId xmlns:a16="http://schemas.microsoft.com/office/drawing/2014/main" id="{5DC88704-A2AC-40C6-8665-3AE2131EC91B}"/>
                </a:ext>
              </a:extLst>
            </p:cNvPr>
            <p:cNvSpPr txBox="1"/>
            <p:nvPr/>
          </p:nvSpPr>
          <p:spPr>
            <a:xfrm>
              <a:off x="5027018" y="6361583"/>
              <a:ext cx="3122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Рибният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буквар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ABA319D9-E36C-4B4D-9E4D-278879BAF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3023401"/>
              <a:ext cx="4896544" cy="3259758"/>
            </a:xfrm>
            <a:prstGeom prst="rect">
              <a:avLst/>
            </a:prstGeom>
          </p:spPr>
        </p:pic>
      </p:grp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EEBEE50-40FF-4591-88D9-5382D1D53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80786"/>
            <a:ext cx="3096344" cy="422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Новото българско училище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5"/>
            <a:ext cx="8928992" cy="2304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1835 г.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Васил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Априлов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основал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първото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светско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училище в Габрово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Първото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девическо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училище било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уредено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Анастасия Димитрова в Плевен.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B64D6F88-062A-4619-9D47-F41DAD93D5C5}"/>
              </a:ext>
            </a:extLst>
          </p:cNvPr>
          <p:cNvGrpSpPr/>
          <p:nvPr/>
        </p:nvGrpSpPr>
        <p:grpSpPr>
          <a:xfrm>
            <a:off x="1043608" y="2852936"/>
            <a:ext cx="2736304" cy="3896073"/>
            <a:chOff x="899592" y="2772906"/>
            <a:chExt cx="2736304" cy="3896073"/>
          </a:xfrm>
        </p:grpSpPr>
        <p:sp>
          <p:nvSpPr>
            <p:cNvPr id="11" name="Текстово поле 10">
              <a:extLst>
                <a:ext uri="{FF2B5EF4-FFF2-40B4-BE49-F238E27FC236}">
                  <a16:creationId xmlns:a16="http://schemas.microsoft.com/office/drawing/2014/main" id="{5DC88704-A2AC-40C6-8665-3AE2131EC91B}"/>
                </a:ext>
              </a:extLst>
            </p:cNvPr>
            <p:cNvSpPr txBox="1"/>
            <p:nvPr/>
          </p:nvSpPr>
          <p:spPr>
            <a:xfrm>
              <a:off x="1025606" y="6362164"/>
              <a:ext cx="2484276" cy="30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Васил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Априлов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C3EA0E71-38D3-4278-930F-EAF34C1BB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772906"/>
              <a:ext cx="2736304" cy="3553692"/>
            </a:xfrm>
            <a:prstGeom prst="rect">
              <a:avLst/>
            </a:prstGeom>
          </p:spPr>
        </p:pic>
      </p:grpSp>
      <p:grpSp>
        <p:nvGrpSpPr>
          <p:cNvPr id="14" name="Групиране 13">
            <a:extLst>
              <a:ext uri="{FF2B5EF4-FFF2-40B4-BE49-F238E27FC236}">
                <a16:creationId xmlns:a16="http://schemas.microsoft.com/office/drawing/2014/main" id="{C90E842F-DB57-42C8-9A93-8F6977B68E0E}"/>
              </a:ext>
            </a:extLst>
          </p:cNvPr>
          <p:cNvGrpSpPr/>
          <p:nvPr/>
        </p:nvGrpSpPr>
        <p:grpSpPr>
          <a:xfrm>
            <a:off x="4923669" y="2772907"/>
            <a:ext cx="2960699" cy="4112477"/>
            <a:chOff x="4563629" y="2772907"/>
            <a:chExt cx="2960699" cy="4112477"/>
          </a:xfrm>
        </p:grpSpPr>
        <p:pic>
          <p:nvPicPr>
            <p:cNvPr id="6" name="Картина 5">
              <a:extLst>
                <a:ext uri="{FF2B5EF4-FFF2-40B4-BE49-F238E27FC236}">
                  <a16:creationId xmlns:a16="http://schemas.microsoft.com/office/drawing/2014/main" id="{8145625C-5FC0-42BD-AEC1-F5E7ACD9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29" y="2772907"/>
              <a:ext cx="2960699" cy="3524642"/>
            </a:xfrm>
            <a:prstGeom prst="rect">
              <a:avLst/>
            </a:prstGeom>
          </p:spPr>
        </p:pic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9AE4CB76-9F4A-41AE-9C9F-7AB1A7C49774}"/>
                </a:ext>
              </a:extLst>
            </p:cNvPr>
            <p:cNvSpPr txBox="1"/>
            <p:nvPr/>
          </p:nvSpPr>
          <p:spPr>
            <a:xfrm>
              <a:off x="4801840" y="6362164"/>
              <a:ext cx="2484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Класна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стая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във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взаимно училище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6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/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Движение за българска църква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4896544" cy="42484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След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падането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под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османска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власт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унищожена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проповядвало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само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гръцки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искали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техните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проповядва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1870 г. била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обявена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независима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D3D4E828-0756-41C1-9C95-9219634BC27D}"/>
              </a:ext>
            </a:extLst>
          </p:cNvPr>
          <p:cNvGrpSpPr/>
          <p:nvPr/>
        </p:nvGrpSpPr>
        <p:grpSpPr>
          <a:xfrm>
            <a:off x="5364088" y="1508839"/>
            <a:ext cx="3024336" cy="4531613"/>
            <a:chOff x="5364088" y="1508839"/>
            <a:chExt cx="3024336" cy="4531613"/>
          </a:xfrm>
        </p:grpSpPr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9AE4CB76-9F4A-41AE-9C9F-7AB1A7C49774}"/>
                </a:ext>
              </a:extLst>
            </p:cNvPr>
            <p:cNvSpPr txBox="1"/>
            <p:nvPr/>
          </p:nvSpPr>
          <p:spPr>
            <a:xfrm>
              <a:off x="5634118" y="5517232"/>
              <a:ext cx="2484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Антим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І –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първият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български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екзарх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02813A70-9C3E-442A-844F-0C8916404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508839"/>
              <a:ext cx="3024336" cy="4008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</TotalTime>
  <Words>200</Words>
  <Application>Microsoft Office PowerPoint</Application>
  <PresentationFormat>Презентация на цял екран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Office Theme</vt:lpstr>
      <vt:lpstr>Народните будители</vt:lpstr>
      <vt:lpstr>Презентация на PowerPoint</vt:lpstr>
      <vt:lpstr>Паисий Хилендарски</vt:lpstr>
      <vt:lpstr>Софроний Врачански</vt:lpstr>
      <vt:lpstr>Доктор Петър Берон</vt:lpstr>
      <vt:lpstr>Новото българско училище</vt:lpstr>
      <vt:lpstr>Движение за българска църква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128</cp:revision>
  <dcterms:created xsi:type="dcterms:W3CDTF">2012-10-16T15:49:21Z</dcterms:created>
  <dcterms:modified xsi:type="dcterms:W3CDTF">2020-04-01T09:40:35Z</dcterms:modified>
</cp:coreProperties>
</file>