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78" r:id="rId3"/>
    <p:sldId id="272" r:id="rId4"/>
    <p:sldId id="273" r:id="rId5"/>
    <p:sldId id="27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402992"/>
            <a:ext cx="8208912" cy="205201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Славяните и древните българи</a:t>
            </a:r>
            <a:endParaRPr lang="en-US" sz="7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18278108-2B05-4F89-B28A-538EFB1ABF3C}"/>
              </a:ext>
            </a:extLst>
          </p:cNvPr>
          <p:cNvGrpSpPr/>
          <p:nvPr/>
        </p:nvGrpSpPr>
        <p:grpSpPr>
          <a:xfrm>
            <a:off x="1027954" y="284478"/>
            <a:ext cx="6994382" cy="6289045"/>
            <a:chOff x="1027954" y="404664"/>
            <a:chExt cx="6994382" cy="6289045"/>
          </a:xfrm>
        </p:grpSpPr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E8C611BC-EEBA-4FEA-84CF-DA40BD0D4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954" y="404664"/>
              <a:ext cx="6994382" cy="5968704"/>
            </a:xfrm>
            <a:prstGeom prst="rect">
              <a:avLst/>
            </a:prstGeom>
          </p:spPr>
        </p:pic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id="{4FFC27EC-2F75-4EA8-A501-C8113C79053D}"/>
                </a:ext>
              </a:extLst>
            </p:cNvPr>
            <p:cNvSpPr txBox="1"/>
            <p:nvPr/>
          </p:nvSpPr>
          <p:spPr>
            <a:xfrm>
              <a:off x="3419705" y="6355155"/>
              <a:ext cx="221088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Славяни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и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българи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3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Славяни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090256"/>
            <a:ext cx="9030547" cy="1978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Слявяните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живеели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племена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начело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князе.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Занимавали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земеделие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риболов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занаяти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Вярвали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много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богове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но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главният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богът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гръмотевиците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Перун.</a:t>
            </a: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Групиране 19">
            <a:extLst>
              <a:ext uri="{FF2B5EF4-FFF2-40B4-BE49-F238E27FC236}">
                <a16:creationId xmlns:a16="http://schemas.microsoft.com/office/drawing/2014/main" id="{847839F0-BEA6-4CFD-AD8B-D763FF6805F8}"/>
              </a:ext>
            </a:extLst>
          </p:cNvPr>
          <p:cNvGrpSpPr/>
          <p:nvPr/>
        </p:nvGrpSpPr>
        <p:grpSpPr>
          <a:xfrm>
            <a:off x="804571" y="3501323"/>
            <a:ext cx="3839680" cy="2939447"/>
            <a:chOff x="804571" y="3501323"/>
            <a:chExt cx="3839680" cy="2939447"/>
          </a:xfrm>
        </p:grpSpPr>
        <p:pic>
          <p:nvPicPr>
            <p:cNvPr id="16" name="Картина 15">
              <a:extLst>
                <a:ext uri="{FF2B5EF4-FFF2-40B4-BE49-F238E27FC236}">
                  <a16:creationId xmlns:a16="http://schemas.microsoft.com/office/drawing/2014/main" id="{78590700-755E-4A43-87FD-35C7D06C7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71" y="3501323"/>
              <a:ext cx="3839680" cy="2507084"/>
            </a:xfrm>
            <a:prstGeom prst="rect">
              <a:avLst/>
            </a:prstGeom>
          </p:spPr>
        </p:pic>
        <p:sp>
          <p:nvSpPr>
            <p:cNvPr id="21" name="Текстово поле 20">
              <a:extLst>
                <a:ext uri="{FF2B5EF4-FFF2-40B4-BE49-F238E27FC236}">
                  <a16:creationId xmlns:a16="http://schemas.microsoft.com/office/drawing/2014/main" id="{1118A3F7-5FF0-4D10-A2D7-37739E1FB941}"/>
                </a:ext>
              </a:extLst>
            </p:cNvPr>
            <p:cNvSpPr txBox="1"/>
            <p:nvPr/>
          </p:nvSpPr>
          <p:spPr>
            <a:xfrm>
              <a:off x="1094793" y="6071438"/>
              <a:ext cx="3259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Славянски глинени съдове</a:t>
              </a:r>
            </a:p>
          </p:txBody>
        </p:sp>
      </p:grpSp>
      <p:grpSp>
        <p:nvGrpSpPr>
          <p:cNvPr id="23" name="Групиране 22">
            <a:extLst>
              <a:ext uri="{FF2B5EF4-FFF2-40B4-BE49-F238E27FC236}">
                <a16:creationId xmlns:a16="http://schemas.microsoft.com/office/drawing/2014/main" id="{66734F95-C790-46EC-B11C-906E4ABAFBC2}"/>
              </a:ext>
            </a:extLst>
          </p:cNvPr>
          <p:cNvGrpSpPr/>
          <p:nvPr/>
        </p:nvGrpSpPr>
        <p:grpSpPr>
          <a:xfrm>
            <a:off x="5501994" y="2492896"/>
            <a:ext cx="2886430" cy="4296775"/>
            <a:chOff x="5501994" y="2492896"/>
            <a:chExt cx="2886430" cy="4296775"/>
          </a:xfrm>
        </p:grpSpPr>
        <p:pic>
          <p:nvPicPr>
            <p:cNvPr id="18" name="Картина 17">
              <a:extLst>
                <a:ext uri="{FF2B5EF4-FFF2-40B4-BE49-F238E27FC236}">
                  <a16:creationId xmlns:a16="http://schemas.microsoft.com/office/drawing/2014/main" id="{47D0D18D-61F0-44EA-9D7C-99D670CB4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994" y="2492896"/>
              <a:ext cx="1931346" cy="4296775"/>
            </a:xfrm>
            <a:prstGeom prst="rect">
              <a:avLst/>
            </a:prstGeom>
          </p:spPr>
        </p:pic>
        <p:sp>
          <p:nvSpPr>
            <p:cNvPr id="22" name="Текстово поле 21">
              <a:extLst>
                <a:ext uri="{FF2B5EF4-FFF2-40B4-BE49-F238E27FC236}">
                  <a16:creationId xmlns:a16="http://schemas.microsoft.com/office/drawing/2014/main" id="{976E5DC3-F362-4E6F-A95A-199CB9367E6D}"/>
                </a:ext>
              </a:extLst>
            </p:cNvPr>
            <p:cNvSpPr txBox="1"/>
            <p:nvPr/>
          </p:nvSpPr>
          <p:spPr>
            <a:xfrm>
              <a:off x="6900159" y="5877272"/>
              <a:ext cx="148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Славянски войн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Древните българи 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24744"/>
            <a:ext cx="9030547" cy="23762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Начело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стоял хан.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Отглеждали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много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животни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най-вече коне.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вярвали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бог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Тангра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Къщите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наричали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юрти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които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приличали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палатка.</a:t>
            </a: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" name="Групиране 15">
            <a:extLst>
              <a:ext uri="{FF2B5EF4-FFF2-40B4-BE49-F238E27FC236}">
                <a16:creationId xmlns:a16="http://schemas.microsoft.com/office/drawing/2014/main" id="{8A2439D3-1434-46A5-93C8-06E353118136}"/>
              </a:ext>
            </a:extLst>
          </p:cNvPr>
          <p:cNvGrpSpPr/>
          <p:nvPr/>
        </p:nvGrpSpPr>
        <p:grpSpPr>
          <a:xfrm>
            <a:off x="539552" y="3343933"/>
            <a:ext cx="3826672" cy="3452480"/>
            <a:chOff x="539552" y="3343933"/>
            <a:chExt cx="3826672" cy="3452480"/>
          </a:xfrm>
        </p:grpSpPr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id="{E9E15441-55B0-4482-B28D-CB40CC363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343933"/>
              <a:ext cx="3826672" cy="3083148"/>
            </a:xfrm>
            <a:prstGeom prst="rect">
              <a:avLst/>
            </a:prstGeom>
          </p:spPr>
        </p:pic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EEF972E4-F793-4D17-BF49-42C603C094DC}"/>
                </a:ext>
              </a:extLst>
            </p:cNvPr>
            <p:cNvSpPr txBox="1"/>
            <p:nvPr/>
          </p:nvSpPr>
          <p:spPr>
            <a:xfrm>
              <a:off x="1660800" y="6427081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Юрта</a:t>
              </a:r>
            </a:p>
          </p:txBody>
        </p:sp>
      </p:grpSp>
      <p:grpSp>
        <p:nvGrpSpPr>
          <p:cNvPr id="20" name="Групиране 19">
            <a:extLst>
              <a:ext uri="{FF2B5EF4-FFF2-40B4-BE49-F238E27FC236}">
                <a16:creationId xmlns:a16="http://schemas.microsoft.com/office/drawing/2014/main" id="{04D64CC6-4A15-4826-87CA-567CEF528E94}"/>
              </a:ext>
            </a:extLst>
          </p:cNvPr>
          <p:cNvGrpSpPr/>
          <p:nvPr/>
        </p:nvGrpSpPr>
        <p:grpSpPr>
          <a:xfrm>
            <a:off x="5230024" y="3341093"/>
            <a:ext cx="3229744" cy="3499737"/>
            <a:chOff x="5230024" y="3341093"/>
            <a:chExt cx="3229744" cy="3499737"/>
          </a:xfrm>
        </p:grpSpPr>
        <p:pic>
          <p:nvPicPr>
            <p:cNvPr id="13" name="Картина 12">
              <a:extLst>
                <a:ext uri="{FF2B5EF4-FFF2-40B4-BE49-F238E27FC236}">
                  <a16:creationId xmlns:a16="http://schemas.microsoft.com/office/drawing/2014/main" id="{7F7C7148-A6E4-43DD-849E-C2AD16285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024" y="3341093"/>
              <a:ext cx="3229744" cy="3085988"/>
            </a:xfrm>
            <a:prstGeom prst="rect">
              <a:avLst/>
            </a:prstGeom>
          </p:spPr>
        </p:pic>
        <p:sp>
          <p:nvSpPr>
            <p:cNvPr id="19" name="Текстово поле 18">
              <a:extLst>
                <a:ext uri="{FF2B5EF4-FFF2-40B4-BE49-F238E27FC236}">
                  <a16:creationId xmlns:a16="http://schemas.microsoft.com/office/drawing/2014/main" id="{57422870-3965-4F8C-AFBD-87B00ABE8D35}"/>
                </a:ext>
              </a:extLst>
            </p:cNvPr>
            <p:cNvSpPr txBox="1"/>
            <p:nvPr/>
          </p:nvSpPr>
          <p:spPr>
            <a:xfrm>
              <a:off x="5230024" y="6471498"/>
              <a:ext cx="322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Древнобългарски календар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8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Стара Велика България 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24744"/>
            <a:ext cx="9030547" cy="23762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7 в.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древните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създали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коята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летописците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наричали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Велика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Неин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основател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хан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Кубрат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След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смъртта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му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Велика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нападната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хазарите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разпаднала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187CE0F0-73C5-4887-85CF-EFE7E083EEA9}"/>
              </a:ext>
            </a:extLst>
          </p:cNvPr>
          <p:cNvGrpSpPr/>
          <p:nvPr/>
        </p:nvGrpSpPr>
        <p:grpSpPr>
          <a:xfrm>
            <a:off x="1655676" y="3429000"/>
            <a:ext cx="5832648" cy="3367413"/>
            <a:chOff x="1403648" y="3429000"/>
            <a:chExt cx="5832648" cy="3367413"/>
          </a:xfrm>
        </p:grpSpPr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218F7155-59E5-4B9E-BD86-0B9F30D06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732" y="3429000"/>
              <a:ext cx="4320480" cy="3056798"/>
            </a:xfrm>
            <a:prstGeom prst="rect">
              <a:avLst/>
            </a:prstGeom>
          </p:spPr>
        </p:pic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AB738D55-A120-4A6D-8DAF-4C888707AE71}"/>
                </a:ext>
              </a:extLst>
            </p:cNvPr>
            <p:cNvSpPr txBox="1"/>
            <p:nvPr/>
          </p:nvSpPr>
          <p:spPr>
            <a:xfrm>
              <a:off x="1403648" y="6427081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Заветът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Кубрат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худ. </a:t>
              </a: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Васил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Горанов</a:t>
              </a:r>
              <a:endPara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6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127</Words>
  <Application>Microsoft Office PowerPoint</Application>
  <PresentationFormat>Презентация на цял екран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Wingdings</vt:lpstr>
      <vt:lpstr>Office Theme</vt:lpstr>
      <vt:lpstr>Славяните и древните българи</vt:lpstr>
      <vt:lpstr>Презентация на PowerPoint</vt:lpstr>
      <vt:lpstr>Славяни </vt:lpstr>
      <vt:lpstr>Древните българи  </vt:lpstr>
      <vt:lpstr>Стара Велика България  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51</cp:revision>
  <dcterms:created xsi:type="dcterms:W3CDTF">2012-10-16T15:49:21Z</dcterms:created>
  <dcterms:modified xsi:type="dcterms:W3CDTF">2020-04-01T09:21:55Z</dcterms:modified>
</cp:coreProperties>
</file>