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838" y="2402992"/>
            <a:ext cx="7588324" cy="205201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Тракийска култура</a:t>
            </a:r>
            <a:endParaRPr lang="en-US" sz="7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Казанлъшка гробница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090256"/>
            <a:ext cx="9030547" cy="1978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Тракийска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гробница от ІV-ІІІ в. пр. Хр.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открита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1944 г. в град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Казанлък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Включена е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списъка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световното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културно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наследство на ЮНЕСКО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98C11E04-80BE-4BA6-BD46-CC26C418F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13915"/>
            <a:ext cx="4579294" cy="3429000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D29C8C29-6C74-4EB9-AB09-223C7FEC9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13915"/>
            <a:ext cx="25213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Александровска гробница 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24744"/>
            <a:ext cx="9030547" cy="23762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Гробницата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открита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2000 г. край село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Александрово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на около 20 км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град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Хасково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Построена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втората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половина на IV век пр. Хр.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Известна е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уникалните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си стенописи.</a:t>
            </a: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0C580D15-3EF9-4EDD-B1EA-66BBEEB2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6" y="3581907"/>
            <a:ext cx="4017990" cy="2611212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9747B377-DF04-4E78-B06D-FEA1AED34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237567" cy="262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Свещарска гробница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96752"/>
            <a:ext cx="9030547" cy="17281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намерена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1982 г. Край село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Свещари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община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Исперих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Построена е 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първата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четвърт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ІІІ в. пр. Хр.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Гробницата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изградена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големи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варовикови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блокове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altLang="bg-BG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9F2B67BB-E0EC-4AA3-A26A-5D3EF1F48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84115"/>
            <a:ext cx="4422319" cy="3069221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0D98B051-F777-4FB7-BF01-6E019F74E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84114"/>
            <a:ext cx="4176334" cy="30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Панагюрско съкровище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96752"/>
            <a:ext cx="9030547" cy="20882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Съкровището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открито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1949 г. в района на град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Панагюрище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състои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девет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съда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чисто злато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тегло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около 6 кг.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големият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златните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предмети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амфора-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ритон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05A8613-3D6A-40DF-961B-D1E2452F9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2438"/>
            <a:ext cx="3168352" cy="3231718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51A77096-658D-4260-A035-755A57E00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" y="3778929"/>
            <a:ext cx="5093701" cy="28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Вълчитрънско</a:t>
            </a: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съкровище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96752"/>
            <a:ext cx="9030547" cy="1656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Съкровището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открито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1925 г. в село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Вълчитрън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в района на Плевен.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състои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13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съда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чието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общо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тегло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12,5 кг.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6F14BB7-C252-4AF3-966A-579132F8B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15" y="3573017"/>
            <a:ext cx="4350938" cy="2749663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F2C530FA-3157-4301-AC1C-E2F3B92FB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" y="3429000"/>
            <a:ext cx="4026317" cy="28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Рогозенско</a:t>
            </a: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съкровище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96752"/>
            <a:ext cx="9030547" cy="1656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Съкровището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открито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1986 г. в село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Рогозен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близи до град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Враца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състои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165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сребърни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съда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украсени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чрез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позлатяване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6B6D578-2C84-4532-897E-6FDC7ED5A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72764"/>
            <a:ext cx="2800879" cy="3473090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E4F61556-D778-481A-87F9-3CBA744A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53843"/>
            <a:ext cx="4680520" cy="34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214</Words>
  <Application>Microsoft Office PowerPoint</Application>
  <PresentationFormat>Презентация на цял екран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Office Theme</vt:lpstr>
      <vt:lpstr>Тракийска култура</vt:lpstr>
      <vt:lpstr>Казанлъшка гробница </vt:lpstr>
      <vt:lpstr>Александровска гробница  </vt:lpstr>
      <vt:lpstr>Свещарска гробница</vt:lpstr>
      <vt:lpstr>Панагюрско съкровище</vt:lpstr>
      <vt:lpstr>Вълчитрънско съкровище</vt:lpstr>
      <vt:lpstr>Рогозенско съкровище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41</cp:revision>
  <dcterms:created xsi:type="dcterms:W3CDTF">2012-10-16T15:49:21Z</dcterms:created>
  <dcterms:modified xsi:type="dcterms:W3CDTF">2020-04-01T09:19:15Z</dcterms:modified>
</cp:coreProperties>
</file>