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rgbClr val="D3D9F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2601119"/>
            <a:ext cx="6172200" cy="1655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7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Общество на траките</a:t>
            </a:r>
            <a:endParaRPr lang="en-US" sz="7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Общи сведения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" y="1772816"/>
            <a:ext cx="4061995" cy="3960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Траките са се появили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Югоизточна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Европа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хиляди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години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живеят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отделни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 племена, всяко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стреми да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образува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отделна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Своя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създало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племето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одриси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998B66B2-588A-46AE-8318-301A1E3418E1}"/>
              </a:ext>
            </a:extLst>
          </p:cNvPr>
          <p:cNvGrpSpPr/>
          <p:nvPr/>
        </p:nvGrpSpPr>
        <p:grpSpPr>
          <a:xfrm>
            <a:off x="3995936" y="1340768"/>
            <a:ext cx="5127886" cy="5131519"/>
            <a:chOff x="3995936" y="1340768"/>
            <a:chExt cx="5127886" cy="5131519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E639CADB-DD24-466C-A4E8-C7E951E36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340768"/>
              <a:ext cx="5127886" cy="4823742"/>
            </a:xfrm>
            <a:prstGeom prst="rect">
              <a:avLst/>
            </a:prstGeom>
          </p:spPr>
        </p:pic>
        <p:sp>
          <p:nvSpPr>
            <p:cNvPr id="5" name="Текстово поле 4">
              <a:extLst>
                <a:ext uri="{FF2B5EF4-FFF2-40B4-BE49-F238E27FC236}">
                  <a16:creationId xmlns:a16="http://schemas.microsoft.com/office/drawing/2014/main" id="{00A3D0C9-59CF-46C2-8ADA-2DEBEA948671}"/>
                </a:ext>
              </a:extLst>
            </p:cNvPr>
            <p:cNvSpPr txBox="1"/>
            <p:nvPr/>
          </p:nvSpPr>
          <p:spPr>
            <a:xfrm>
              <a:off x="5811454" y="6164510"/>
              <a:ext cx="149685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Древна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Тракия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Бит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90256"/>
            <a:ext cx="9030547" cy="19787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Траките живеели на племена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Обитавали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около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Жилищата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състояли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няколко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помещения,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около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вътрешен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двор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6" descr="http://gradvelin.com/apic/arch-liato-2010-1-b.jpg">
            <a:extLst>
              <a:ext uri="{FF2B5EF4-FFF2-40B4-BE49-F238E27FC236}">
                <a16:creationId xmlns:a16="http://schemas.microsoft.com/office/drawing/2014/main" id="{91B418F7-8778-46FA-A604-9A97B7AB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6431" b="19756"/>
          <a:stretch/>
        </p:blipFill>
        <p:spPr bwMode="auto">
          <a:xfrm>
            <a:off x="181868" y="3356992"/>
            <a:ext cx="5254228" cy="248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xcelproperty.biz/uploads/landmark/image/9/big_kabile.jpg">
            <a:extLst>
              <a:ext uri="{FF2B5EF4-FFF2-40B4-BE49-F238E27FC236}">
                <a16:creationId xmlns:a16="http://schemas.microsoft.com/office/drawing/2014/main" id="{CF24C0DD-DCEA-410B-A526-9AFA356E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85" y="3068748"/>
            <a:ext cx="3196103" cy="28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Поминък 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9030547" cy="2376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Траките обработвали земята с дървено рало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Отглеждали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жито,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ечемик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зеленчуци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овощни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дръвчета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лозя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Развъждали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овце,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кози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говеда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Но най-много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славели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красивите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буйни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тракийски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коне.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www.dnevnik.bg/shimg/zx980_1796458.jpg">
            <a:extLst>
              <a:ext uri="{FF2B5EF4-FFF2-40B4-BE49-F238E27FC236}">
                <a16:creationId xmlns:a16="http://schemas.microsoft.com/office/drawing/2014/main" id="{540A7DA9-72B7-4860-AA6D-0D9C69BE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33" y="3424412"/>
            <a:ext cx="5094535" cy="338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Обществена уредба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96752"/>
            <a:ext cx="8999429" cy="1512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Царят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ръководел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племето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религиозните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ритуали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събирането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данъците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многобройни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Древна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свободните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селяни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F2E8BED2-7C23-48B1-8F1D-906511FD1205}"/>
              </a:ext>
            </a:extLst>
          </p:cNvPr>
          <p:cNvGrpSpPr/>
          <p:nvPr/>
        </p:nvGrpSpPr>
        <p:grpSpPr>
          <a:xfrm>
            <a:off x="1259632" y="2722539"/>
            <a:ext cx="2092448" cy="3893530"/>
            <a:chOff x="1259632" y="2722539"/>
            <a:chExt cx="2092448" cy="3893530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6ABA1752-7703-4A65-BA55-6399C6E5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722539"/>
              <a:ext cx="2092448" cy="3574809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437B4EFF-15D0-44AB-B678-844E24DF6F22}"/>
                </a:ext>
              </a:extLst>
            </p:cNvPr>
            <p:cNvSpPr txBox="1"/>
            <p:nvPr/>
          </p:nvSpPr>
          <p:spPr>
            <a:xfrm>
              <a:off x="1657784" y="6246737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 Севт</a:t>
              </a:r>
            </a:p>
          </p:txBody>
        </p:sp>
      </p:grp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38353F94-D11A-4FE4-B349-CACA98542398}"/>
              </a:ext>
            </a:extLst>
          </p:cNvPr>
          <p:cNvGrpSpPr/>
          <p:nvPr/>
        </p:nvGrpSpPr>
        <p:grpSpPr>
          <a:xfrm>
            <a:off x="4441865" y="2968395"/>
            <a:ext cx="3442503" cy="3422225"/>
            <a:chOff x="4441865" y="2968395"/>
            <a:chExt cx="3442503" cy="3422225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D7CE2F9C-81F5-49CD-BCB0-3ACE473D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865" y="2968395"/>
              <a:ext cx="3442503" cy="3052893"/>
            </a:xfrm>
            <a:prstGeom prst="rect">
              <a:avLst/>
            </a:prstGeom>
          </p:spPr>
        </p:pic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FA3F4F06-23AF-41A9-A2FB-D0166EFD4327}"/>
                </a:ext>
              </a:extLst>
            </p:cNvPr>
            <p:cNvSpPr txBox="1"/>
            <p:nvPr/>
          </p:nvSpPr>
          <p:spPr>
            <a:xfrm>
              <a:off x="5466380" y="6021288"/>
              <a:ext cx="1393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 Терес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8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20"/>
            <a:ext cx="7467600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Религиозни вярвания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9030547" cy="2610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вярвали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много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богове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 почитали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Слънцето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Великата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богиня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Бендида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повелителка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плодородието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Тракийския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конник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Херос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Смятали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че след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смъртта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човек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преселва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друг свят.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Строели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затрупани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пръст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могили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гробници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техните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владетели.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74ACCC99-CD1F-4BBA-A693-5706AA408260}"/>
              </a:ext>
            </a:extLst>
          </p:cNvPr>
          <p:cNvGrpSpPr/>
          <p:nvPr/>
        </p:nvGrpSpPr>
        <p:grpSpPr>
          <a:xfrm>
            <a:off x="827583" y="3519010"/>
            <a:ext cx="2592289" cy="3231650"/>
            <a:chOff x="827583" y="3519010"/>
            <a:chExt cx="2592289" cy="3231650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437B4EFF-15D0-44AB-B678-844E24DF6F22}"/>
                </a:ext>
              </a:extLst>
            </p:cNvPr>
            <p:cNvSpPr txBox="1"/>
            <p:nvPr/>
          </p:nvSpPr>
          <p:spPr>
            <a:xfrm>
              <a:off x="1257266" y="6381328"/>
              <a:ext cx="173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Бог </a:t>
              </a:r>
              <a:r>
                <a:rPr lang="bg-BG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Херос</a:t>
              </a:r>
              <a:endPara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29975950-8F80-4C1B-8C19-C69DE7EAF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3519010"/>
              <a:ext cx="2592289" cy="2849981"/>
            </a:xfrm>
            <a:prstGeom prst="rect">
              <a:avLst/>
            </a:prstGeom>
          </p:spPr>
        </p:pic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C336B506-01A5-42AF-9BB6-0548C840185A}"/>
              </a:ext>
            </a:extLst>
          </p:cNvPr>
          <p:cNvGrpSpPr/>
          <p:nvPr/>
        </p:nvGrpSpPr>
        <p:grpSpPr>
          <a:xfrm>
            <a:off x="5017659" y="3488671"/>
            <a:ext cx="3298758" cy="3261989"/>
            <a:chOff x="5017659" y="3488671"/>
            <a:chExt cx="3298758" cy="3261989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FA3F4F06-23AF-41A9-A2FB-D0166EFD4327}"/>
                </a:ext>
              </a:extLst>
            </p:cNvPr>
            <p:cNvSpPr txBox="1"/>
            <p:nvPr/>
          </p:nvSpPr>
          <p:spPr>
            <a:xfrm>
              <a:off x="5141136" y="6381328"/>
              <a:ext cx="30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Тракийско светилище</a:t>
              </a:r>
            </a:p>
          </p:txBody>
        </p:sp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8FA84CE3-513F-42D1-86B7-11FB1746F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659" y="3488671"/>
              <a:ext cx="3298758" cy="28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2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187</Words>
  <Application>Microsoft Office PowerPoint</Application>
  <PresentationFormat>Презентация на цял екран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Theme</vt:lpstr>
      <vt:lpstr>Общество на траките</vt:lpstr>
      <vt:lpstr>Общи сведения</vt:lpstr>
      <vt:lpstr>Бит </vt:lpstr>
      <vt:lpstr>Поминък  </vt:lpstr>
      <vt:lpstr>Обществена уредба </vt:lpstr>
      <vt:lpstr>Религиозни вярвания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28</cp:revision>
  <dcterms:created xsi:type="dcterms:W3CDTF">2012-10-16T15:49:21Z</dcterms:created>
  <dcterms:modified xsi:type="dcterms:W3CDTF">2020-04-01T09:17:28Z</dcterms:modified>
</cp:coreProperties>
</file>