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8"/>
  </p:notesMasterIdLst>
  <p:sldIdLst>
    <p:sldId id="256" r:id="rId2"/>
    <p:sldId id="282" r:id="rId3"/>
    <p:sldId id="272" r:id="rId4"/>
    <p:sldId id="283" r:id="rId5"/>
    <p:sldId id="284" r:id="rId6"/>
    <p:sldId id="285" r:id="rId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10659-929D-489B-A736-E174E94A13EF}" type="slidenum">
              <a:rPr lang="bg-BG" smtClean="0"/>
              <a:t>3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72289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9000">
              <a:schemeClr val="bg1"/>
            </a:gs>
            <a:gs pos="90000">
              <a:schemeClr val="accent5">
                <a:lumMod val="20000"/>
                <a:lumOff val="80000"/>
              </a:schemeClr>
            </a:gs>
            <a:gs pos="100000">
              <a:schemeClr val="accent5">
                <a:lumMod val="20000"/>
                <a:lumOff val="8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204863"/>
            <a:ext cx="9468544" cy="1823661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Залезът</a:t>
            </a:r>
            <a:r>
              <a:rPr lang="ru-RU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на </a:t>
            </a:r>
            <a:r>
              <a:rPr lang="ru-RU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Първата</a:t>
            </a:r>
            <a:r>
              <a:rPr lang="ru-RU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ru-RU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българска</a:t>
            </a:r>
            <a:r>
              <a:rPr lang="ru-RU" sz="6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 </a:t>
            </a:r>
            <a:r>
              <a:rPr lang="ru-RU" sz="65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държава</a:t>
            </a:r>
            <a:endParaRPr lang="en-US" sz="65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0D38AFE9-9007-43C8-8CA4-A30E577F0A93}"/>
              </a:ext>
            </a:extLst>
          </p:cNvPr>
          <p:cNvGrpSpPr/>
          <p:nvPr/>
        </p:nvGrpSpPr>
        <p:grpSpPr>
          <a:xfrm>
            <a:off x="827584" y="292749"/>
            <a:ext cx="7488832" cy="6272502"/>
            <a:chOff x="827584" y="462026"/>
            <a:chExt cx="7488832" cy="6272502"/>
          </a:xfrm>
        </p:grpSpPr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E4D2B29E-7952-4EC5-9048-9BF2259D01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462026"/>
              <a:ext cx="7488832" cy="5933948"/>
            </a:xfrm>
            <a:prstGeom prst="rect">
              <a:avLst/>
            </a:prstGeom>
          </p:spPr>
        </p:pic>
        <p:sp>
          <p:nvSpPr>
            <p:cNvPr id="5" name="Текстово поле 4">
              <a:extLst>
                <a:ext uri="{FF2B5EF4-FFF2-40B4-BE49-F238E27FC236}">
                  <a16:creationId xmlns:a16="http://schemas.microsoft.com/office/drawing/2014/main" id="{0D16E6EE-BD2B-46C4-8516-C24AC4166646}"/>
                </a:ext>
              </a:extLst>
            </p:cNvPr>
            <p:cNvSpPr txBox="1"/>
            <p:nvPr/>
          </p:nvSpPr>
          <p:spPr>
            <a:xfrm>
              <a:off x="2483768" y="6395974"/>
              <a:ext cx="4176464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Залезът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Първата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българска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държава</a:t>
              </a:r>
              <a:endParaRPr lang="ru-RU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164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България при цар Петър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1"/>
            <a:ext cx="8891925" cy="23042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След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смъртта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Симеон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престол се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възкачил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синът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му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Петър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сключил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мир с Византия.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Византия признала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царската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титла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владетел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ългарската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църква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издигнала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патриаршия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endParaRPr lang="en-US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9" name="Групиране 8">
            <a:extLst>
              <a:ext uri="{FF2B5EF4-FFF2-40B4-BE49-F238E27FC236}">
                <a16:creationId xmlns:a16="http://schemas.microsoft.com/office/drawing/2014/main" id="{E6AAA4E8-8DCA-46CD-A287-34ED29ECCCE2}"/>
              </a:ext>
            </a:extLst>
          </p:cNvPr>
          <p:cNvGrpSpPr/>
          <p:nvPr/>
        </p:nvGrpSpPr>
        <p:grpSpPr>
          <a:xfrm>
            <a:off x="1547664" y="3212976"/>
            <a:ext cx="5810250" cy="3600400"/>
            <a:chOff x="1547664" y="3212976"/>
            <a:chExt cx="5810250" cy="3600400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2004516" y="6505599"/>
              <a:ext cx="4896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Смъртта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цар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Петър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Манасиева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хроника, 14. век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D9505907-2360-4C8D-BA44-95CD793AB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3212976"/>
              <a:ext cx="5810250" cy="32670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0867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Иван Рилски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2"/>
            <a:ext cx="8891925" cy="196245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Иван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Рилски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светец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отшелник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живял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времето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Петър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се смята за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основател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Рилския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манастир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След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смъртта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си 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обявен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светец.</a:t>
            </a:r>
          </a:p>
        </p:txBody>
      </p:sp>
      <p:grpSp>
        <p:nvGrpSpPr>
          <p:cNvPr id="12" name="Групиране 11">
            <a:extLst>
              <a:ext uri="{FF2B5EF4-FFF2-40B4-BE49-F238E27FC236}">
                <a16:creationId xmlns:a16="http://schemas.microsoft.com/office/drawing/2014/main" id="{E3DE4FCE-4005-475F-B602-2CFD4B5CBAC1}"/>
              </a:ext>
            </a:extLst>
          </p:cNvPr>
          <p:cNvGrpSpPr/>
          <p:nvPr/>
        </p:nvGrpSpPr>
        <p:grpSpPr>
          <a:xfrm>
            <a:off x="539552" y="3073720"/>
            <a:ext cx="2864593" cy="3706414"/>
            <a:chOff x="311701" y="3073720"/>
            <a:chExt cx="2864593" cy="3706414"/>
          </a:xfrm>
        </p:grpSpPr>
        <p:sp>
          <p:nvSpPr>
            <p:cNvPr id="27" name="Текстово поле 26">
              <a:extLst>
                <a:ext uri="{FF2B5EF4-FFF2-40B4-BE49-F238E27FC236}">
                  <a16:creationId xmlns:a16="http://schemas.microsoft.com/office/drawing/2014/main" id="{F5B28900-0A53-485C-AFC3-BD4CFA3487A3}"/>
                </a:ext>
              </a:extLst>
            </p:cNvPr>
            <p:cNvSpPr txBox="1"/>
            <p:nvPr/>
          </p:nvSpPr>
          <p:spPr>
            <a:xfrm>
              <a:off x="311701" y="6472357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Свети Иван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Рилски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CDE827A7-13D7-46F9-9309-DFB07F2EC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508" y="3073720"/>
              <a:ext cx="2548978" cy="3398637"/>
            </a:xfrm>
            <a:prstGeom prst="rect">
              <a:avLst/>
            </a:prstGeom>
          </p:spPr>
        </p:pic>
      </p:grpSp>
      <p:grpSp>
        <p:nvGrpSpPr>
          <p:cNvPr id="15" name="Групиране 14">
            <a:extLst>
              <a:ext uri="{FF2B5EF4-FFF2-40B4-BE49-F238E27FC236}">
                <a16:creationId xmlns:a16="http://schemas.microsoft.com/office/drawing/2014/main" id="{0C0CDD1B-7613-45B8-B738-BE62B4B153D8}"/>
              </a:ext>
            </a:extLst>
          </p:cNvPr>
          <p:cNvGrpSpPr/>
          <p:nvPr/>
        </p:nvGrpSpPr>
        <p:grpSpPr>
          <a:xfrm>
            <a:off x="3779912" y="3073720"/>
            <a:ext cx="4768216" cy="3724962"/>
            <a:chOff x="3923928" y="3073720"/>
            <a:chExt cx="4768216" cy="3724962"/>
          </a:xfrm>
        </p:grpSpPr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41EE9611-A172-45FE-83FA-D2C915267DF0}"/>
                </a:ext>
              </a:extLst>
            </p:cNvPr>
            <p:cNvSpPr txBox="1"/>
            <p:nvPr/>
          </p:nvSpPr>
          <p:spPr>
            <a:xfrm>
              <a:off x="4778458" y="6490905"/>
              <a:ext cx="28645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Рилският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манастир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1" name="Картина 10">
              <a:extLst>
                <a:ext uri="{FF2B5EF4-FFF2-40B4-BE49-F238E27FC236}">
                  <a16:creationId xmlns:a16="http://schemas.microsoft.com/office/drawing/2014/main" id="{50D3F503-D6E7-4FA1-BAC6-B4935F6F99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23928" y="3073720"/>
              <a:ext cx="4768216" cy="34127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3586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Падането на Преслав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908722"/>
            <a:ext cx="8891925" cy="172819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След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смъртта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Петър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нападната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княз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Светослав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  <a:endParaRPr lang="ru-RU" altLang="bg-BG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Византия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възползвала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слабостта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971 г.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завладяла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столицата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Преслав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7" name="Групиране 6">
            <a:extLst>
              <a:ext uri="{FF2B5EF4-FFF2-40B4-BE49-F238E27FC236}">
                <a16:creationId xmlns:a16="http://schemas.microsoft.com/office/drawing/2014/main" id="{FD230A62-561E-4209-84FA-1AE50A449713}"/>
              </a:ext>
            </a:extLst>
          </p:cNvPr>
          <p:cNvGrpSpPr/>
          <p:nvPr/>
        </p:nvGrpSpPr>
        <p:grpSpPr>
          <a:xfrm>
            <a:off x="1162530" y="2636912"/>
            <a:ext cx="6818940" cy="4052193"/>
            <a:chOff x="984124" y="2636912"/>
            <a:chExt cx="6818940" cy="4052193"/>
          </a:xfrm>
        </p:grpSpPr>
        <p:sp>
          <p:nvSpPr>
            <p:cNvPr id="9" name="Текстово поле 8">
              <a:extLst>
                <a:ext uri="{FF2B5EF4-FFF2-40B4-BE49-F238E27FC236}">
                  <a16:creationId xmlns:a16="http://schemas.microsoft.com/office/drawing/2014/main" id="{27BFD808-FD77-4E41-8968-70C1D215F782}"/>
                </a:ext>
              </a:extLst>
            </p:cNvPr>
            <p:cNvSpPr txBox="1"/>
            <p:nvPr/>
          </p:nvSpPr>
          <p:spPr>
            <a:xfrm>
              <a:off x="1945321" y="6381328"/>
              <a:ext cx="489654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Падането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Преслав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Мадридски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ръкопис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12. век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6" name="Картина 5">
              <a:extLst>
                <a:ext uri="{FF2B5EF4-FFF2-40B4-BE49-F238E27FC236}">
                  <a16:creationId xmlns:a16="http://schemas.microsoft.com/office/drawing/2014/main" id="{03975555-12DB-4DAC-AF14-55E6485B43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4124" y="2636912"/>
              <a:ext cx="6818940" cy="3734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68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9392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itchFamily="66" charset="0"/>
              </a:rPr>
              <a:t>Цар Самуил</a:t>
            </a:r>
            <a:endParaRPr lang="en-US" sz="40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571" y="620688"/>
            <a:ext cx="8891925" cy="252027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Самуил избрал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Охрид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своя столица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започнал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воюва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срещу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византийците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Повече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тридесет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години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продължили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битките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между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Самуил и император Василий.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1014 г.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били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победени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битката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при с. Ключ, 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малко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след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цар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Самуил починал.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1018 г.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паднала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византийско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владичество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8" name="Групиране 7">
            <a:extLst>
              <a:ext uri="{FF2B5EF4-FFF2-40B4-BE49-F238E27FC236}">
                <a16:creationId xmlns:a16="http://schemas.microsoft.com/office/drawing/2014/main" id="{45E0AD42-BFED-4280-A1F6-8D03117FEFFC}"/>
              </a:ext>
            </a:extLst>
          </p:cNvPr>
          <p:cNvGrpSpPr/>
          <p:nvPr/>
        </p:nvGrpSpPr>
        <p:grpSpPr>
          <a:xfrm>
            <a:off x="786563" y="3247723"/>
            <a:ext cx="4217485" cy="3585398"/>
            <a:chOff x="354515" y="3247723"/>
            <a:chExt cx="4217485" cy="3585398"/>
          </a:xfrm>
        </p:grpSpPr>
        <p:sp>
          <p:nvSpPr>
            <p:cNvPr id="9" name="Текстово поле 8">
              <a:extLst>
                <a:ext uri="{FF2B5EF4-FFF2-40B4-BE49-F238E27FC236}">
                  <a16:creationId xmlns:a16="http://schemas.microsoft.com/office/drawing/2014/main" id="{27BFD808-FD77-4E41-8968-70C1D215F782}"/>
                </a:ext>
              </a:extLst>
            </p:cNvPr>
            <p:cNvSpPr txBox="1"/>
            <p:nvPr/>
          </p:nvSpPr>
          <p:spPr>
            <a:xfrm>
              <a:off x="879081" y="6525344"/>
              <a:ext cx="316835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Самуиловата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крепост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в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Охрид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" name="Картина 3">
              <a:extLst>
                <a:ext uri="{FF2B5EF4-FFF2-40B4-BE49-F238E27FC236}">
                  <a16:creationId xmlns:a16="http://schemas.microsoft.com/office/drawing/2014/main" id="{2F0124B4-E84C-4790-9ADF-1E786340D1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515" y="3247723"/>
              <a:ext cx="4217485" cy="3277622"/>
            </a:xfrm>
            <a:prstGeom prst="rect">
              <a:avLst/>
            </a:prstGeom>
          </p:spPr>
        </p:pic>
      </p:grpSp>
      <p:grpSp>
        <p:nvGrpSpPr>
          <p:cNvPr id="11" name="Групиране 10">
            <a:extLst>
              <a:ext uri="{FF2B5EF4-FFF2-40B4-BE49-F238E27FC236}">
                <a16:creationId xmlns:a16="http://schemas.microsoft.com/office/drawing/2014/main" id="{11A97C24-0048-4C6D-B005-2AF178EA0B3A}"/>
              </a:ext>
            </a:extLst>
          </p:cNvPr>
          <p:cNvGrpSpPr/>
          <p:nvPr/>
        </p:nvGrpSpPr>
        <p:grpSpPr>
          <a:xfrm>
            <a:off x="5595839" y="3103562"/>
            <a:ext cx="2864593" cy="3781822"/>
            <a:chOff x="5019775" y="3103562"/>
            <a:chExt cx="2864593" cy="3781822"/>
          </a:xfrm>
        </p:grpSpPr>
        <p:pic>
          <p:nvPicPr>
            <p:cNvPr id="7" name="Картина 6">
              <a:extLst>
                <a:ext uri="{FF2B5EF4-FFF2-40B4-BE49-F238E27FC236}">
                  <a16:creationId xmlns:a16="http://schemas.microsoft.com/office/drawing/2014/main" id="{81F85D0E-941B-4814-96DB-135896EE9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7935" y="3103562"/>
              <a:ext cx="2448272" cy="3277623"/>
            </a:xfrm>
            <a:prstGeom prst="rect">
              <a:avLst/>
            </a:prstGeom>
          </p:spPr>
        </p:pic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70C70F69-3FCB-47B0-8EE5-AC6C3358731C}"/>
                </a:ext>
              </a:extLst>
            </p:cNvPr>
            <p:cNvSpPr txBox="1"/>
            <p:nvPr/>
          </p:nvSpPr>
          <p:spPr>
            <a:xfrm>
              <a:off x="5019775" y="6362164"/>
              <a:ext cx="286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Покръстването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българите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Манасиева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хроника, 14. век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619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717</TotalTime>
  <Words>220</Words>
  <Application>Microsoft Office PowerPoint</Application>
  <PresentationFormat>Презентация на цял екран (4:3)</PresentationFormat>
  <Paragraphs>34</Paragraphs>
  <Slides>6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6</vt:i4>
      </vt:variant>
    </vt:vector>
  </HeadingPairs>
  <TitlesOfParts>
    <vt:vector size="12" baseType="lpstr">
      <vt:lpstr>Arial</vt:lpstr>
      <vt:lpstr>Calibri</vt:lpstr>
      <vt:lpstr>Calibri Light</vt:lpstr>
      <vt:lpstr>Comic Sans MS</vt:lpstr>
      <vt:lpstr>Wingdings</vt:lpstr>
      <vt:lpstr>Office Theme</vt:lpstr>
      <vt:lpstr>Залезът на Първата българска държава</vt:lpstr>
      <vt:lpstr>Презентация на PowerPoint</vt:lpstr>
      <vt:lpstr>България при цар Петър</vt:lpstr>
      <vt:lpstr>Иван Рилски</vt:lpstr>
      <vt:lpstr>Падането на Преслав</vt:lpstr>
      <vt:lpstr>Цар Самуил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84</cp:revision>
  <dcterms:created xsi:type="dcterms:W3CDTF">2012-10-16T15:49:21Z</dcterms:created>
  <dcterms:modified xsi:type="dcterms:W3CDTF">2020-04-01T09:31:14Z</dcterms:modified>
</cp:coreProperties>
</file>