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7"/>
  </p:notesMasterIdLst>
  <p:sldIdLst>
    <p:sldId id="256" r:id="rId2"/>
    <p:sldId id="285" r:id="rId3"/>
    <p:sldId id="272" r:id="rId4"/>
    <p:sldId id="289" r:id="rId5"/>
    <p:sldId id="28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8" autoAdjust="0"/>
    <p:restoredTop sz="94660"/>
  </p:normalViewPr>
  <p:slideViewPr>
    <p:cSldViewPr>
      <p:cViewPr varScale="1">
        <p:scale>
          <a:sx n="106" d="100"/>
          <a:sy n="106" d="100"/>
        </p:scale>
        <p:origin x="1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4C6E-10A5-425E-A605-7C070182CBAB}" type="datetimeFigureOut">
              <a:rPr lang="bg-BG" smtClean="0"/>
              <a:t>1.4.2020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10659-929D-489B-A736-E174E94A13EF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031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3219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10659-929D-489B-A736-E174E94A13EF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2641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9000">
              <a:schemeClr val="bg1"/>
            </a:gs>
            <a:gs pos="9000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132857"/>
            <a:ext cx="9468544" cy="189566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ru-RU" sz="65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Залезът</a:t>
            </a:r>
            <a:r>
              <a:rPr lang="ru-RU" sz="65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65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Второто</a:t>
            </a:r>
            <a:r>
              <a:rPr lang="ru-RU" sz="65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65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българско</a:t>
            </a:r>
            <a:r>
              <a:rPr lang="ru-RU" sz="65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царство</a:t>
            </a:r>
            <a:endParaRPr lang="en-US" sz="65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89A333A2-089A-4B5B-B1DB-ACFB8BDA9B77}"/>
              </a:ext>
            </a:extLst>
          </p:cNvPr>
          <p:cNvGrpSpPr/>
          <p:nvPr/>
        </p:nvGrpSpPr>
        <p:grpSpPr>
          <a:xfrm>
            <a:off x="899592" y="528702"/>
            <a:ext cx="7344816" cy="6167068"/>
            <a:chOff x="899592" y="528702"/>
            <a:chExt cx="7344816" cy="6167068"/>
          </a:xfrm>
        </p:grpSpPr>
        <p:pic>
          <p:nvPicPr>
            <p:cNvPr id="11" name="Картина 10">
              <a:extLst>
                <a:ext uri="{FF2B5EF4-FFF2-40B4-BE49-F238E27FC236}">
                  <a16:creationId xmlns:a16="http://schemas.microsoft.com/office/drawing/2014/main" id="{6D5DCFAC-3E94-486C-A06C-FDA334465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28702"/>
              <a:ext cx="7344816" cy="5800596"/>
            </a:xfrm>
            <a:prstGeom prst="rect">
              <a:avLst/>
            </a:prstGeom>
          </p:spPr>
        </p:pic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CFAC0DC2-6082-40D8-BF81-D9F8AA45CC05}"/>
                </a:ext>
              </a:extLst>
            </p:cNvPr>
            <p:cNvSpPr txBox="1"/>
            <p:nvPr/>
          </p:nvSpPr>
          <p:spPr>
            <a:xfrm>
              <a:off x="2555776" y="6357216"/>
              <a:ext cx="403244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Залезът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Второто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българско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царство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01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g-BG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Цар Иван Александър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1"/>
            <a:ext cx="8891925" cy="16561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Цар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Иван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Александър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управлявал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40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години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Отвоювал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Византия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Родопите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Пловдивска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Оживила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търговията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другите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народи.</a:t>
            </a:r>
          </a:p>
        </p:txBody>
      </p:sp>
      <p:grpSp>
        <p:nvGrpSpPr>
          <p:cNvPr id="23" name="Групиране 22">
            <a:extLst>
              <a:ext uri="{FF2B5EF4-FFF2-40B4-BE49-F238E27FC236}">
                <a16:creationId xmlns:a16="http://schemas.microsoft.com/office/drawing/2014/main" id="{7D6C23B8-4ED6-45AA-A509-4A3EB78B7D2F}"/>
              </a:ext>
            </a:extLst>
          </p:cNvPr>
          <p:cNvGrpSpPr/>
          <p:nvPr/>
        </p:nvGrpSpPr>
        <p:grpSpPr>
          <a:xfrm>
            <a:off x="360595" y="2331978"/>
            <a:ext cx="3779357" cy="4572570"/>
            <a:chOff x="283382" y="2331978"/>
            <a:chExt cx="3779357" cy="4572570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283382" y="6381328"/>
              <a:ext cx="377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Иван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Александър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семейството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му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</a:t>
              </a:r>
            </a:p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Лондонско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четвероевангелие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6" name="Картина 15">
              <a:extLst>
                <a:ext uri="{FF2B5EF4-FFF2-40B4-BE49-F238E27FC236}">
                  <a16:creationId xmlns:a16="http://schemas.microsoft.com/office/drawing/2014/main" id="{3A2155F3-D124-4B96-9005-989B4DAEC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80" y="2331978"/>
              <a:ext cx="3240360" cy="4032448"/>
            </a:xfrm>
            <a:prstGeom prst="rect">
              <a:avLst/>
            </a:prstGeom>
          </p:spPr>
        </p:pic>
      </p:grpSp>
      <p:grpSp>
        <p:nvGrpSpPr>
          <p:cNvPr id="24" name="Групиране 23">
            <a:extLst>
              <a:ext uri="{FF2B5EF4-FFF2-40B4-BE49-F238E27FC236}">
                <a16:creationId xmlns:a16="http://schemas.microsoft.com/office/drawing/2014/main" id="{214854D9-E03D-485D-8C75-0B56D881A968}"/>
              </a:ext>
            </a:extLst>
          </p:cNvPr>
          <p:cNvGrpSpPr/>
          <p:nvPr/>
        </p:nvGrpSpPr>
        <p:grpSpPr>
          <a:xfrm>
            <a:off x="4716015" y="2675247"/>
            <a:ext cx="3816425" cy="3944367"/>
            <a:chOff x="4641473" y="2675247"/>
            <a:chExt cx="3816425" cy="3944367"/>
          </a:xfrm>
        </p:grpSpPr>
        <p:sp>
          <p:nvSpPr>
            <p:cNvPr id="11" name="Текстово поле 10">
              <a:extLst>
                <a:ext uri="{FF2B5EF4-FFF2-40B4-BE49-F238E27FC236}">
                  <a16:creationId xmlns:a16="http://schemas.microsoft.com/office/drawing/2014/main" id="{5DC88704-A2AC-40C6-8665-3AE2131EC91B}"/>
                </a:ext>
              </a:extLst>
            </p:cNvPr>
            <p:cNvSpPr txBox="1"/>
            <p:nvPr/>
          </p:nvSpPr>
          <p:spPr>
            <a:xfrm>
              <a:off x="4713481" y="6311837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Сребърна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монета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0" name="Картина 19">
              <a:extLst>
                <a:ext uri="{FF2B5EF4-FFF2-40B4-BE49-F238E27FC236}">
                  <a16:creationId xmlns:a16="http://schemas.microsoft.com/office/drawing/2014/main" id="{2D35F024-F65C-4C61-83E6-D0CF33777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473" y="2675247"/>
              <a:ext cx="3816425" cy="35424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835"/>
            <a:ext cx="9144000" cy="778893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Втори</a:t>
            </a:r>
            <a: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“</a:t>
            </a: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златен</a:t>
            </a:r>
            <a: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век” на</a:t>
            </a:r>
            <a:b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българската</a:t>
            </a:r>
            <a: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култура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124744"/>
            <a:ext cx="8891925" cy="201622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създадена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книжовна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школа.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нея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творили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Теодосий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последният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патриарх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Евтимий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Било написано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Лондонското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евангелие,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съдържало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много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красиви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рисунки.</a:t>
            </a:r>
          </a:p>
        </p:txBody>
      </p:sp>
      <p:grpSp>
        <p:nvGrpSpPr>
          <p:cNvPr id="13" name="Групиране 12">
            <a:extLst>
              <a:ext uri="{FF2B5EF4-FFF2-40B4-BE49-F238E27FC236}">
                <a16:creationId xmlns:a16="http://schemas.microsoft.com/office/drawing/2014/main" id="{B14D09CA-74BD-4878-9003-F86312D2A8DF}"/>
              </a:ext>
            </a:extLst>
          </p:cNvPr>
          <p:cNvGrpSpPr/>
          <p:nvPr/>
        </p:nvGrpSpPr>
        <p:grpSpPr>
          <a:xfrm>
            <a:off x="971600" y="3068286"/>
            <a:ext cx="2736304" cy="3817098"/>
            <a:chOff x="395536" y="3068286"/>
            <a:chExt cx="2736304" cy="3817098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395536" y="6362164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Патриарх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Евтимий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Търновски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Ю.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Кръстев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BDA4A81C-A158-4091-B6ED-5F105BA11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19" y="3068286"/>
              <a:ext cx="2699938" cy="3313042"/>
            </a:xfrm>
            <a:prstGeom prst="rect">
              <a:avLst/>
            </a:prstGeom>
          </p:spPr>
        </p:pic>
      </p:grpSp>
      <p:grpSp>
        <p:nvGrpSpPr>
          <p:cNvPr id="15" name="Групиране 14">
            <a:extLst>
              <a:ext uri="{FF2B5EF4-FFF2-40B4-BE49-F238E27FC236}">
                <a16:creationId xmlns:a16="http://schemas.microsoft.com/office/drawing/2014/main" id="{1F0BEE54-5352-4462-AAB8-6625D03ACA9D}"/>
              </a:ext>
            </a:extLst>
          </p:cNvPr>
          <p:cNvGrpSpPr/>
          <p:nvPr/>
        </p:nvGrpSpPr>
        <p:grpSpPr>
          <a:xfrm>
            <a:off x="4537059" y="2909787"/>
            <a:ext cx="3779357" cy="3975597"/>
            <a:chOff x="4616362" y="2909787"/>
            <a:chExt cx="3779357" cy="3975597"/>
          </a:xfrm>
        </p:grpSpPr>
        <p:sp>
          <p:nvSpPr>
            <p:cNvPr id="14" name="Текстово поле 13">
              <a:extLst>
                <a:ext uri="{FF2B5EF4-FFF2-40B4-BE49-F238E27FC236}">
                  <a16:creationId xmlns:a16="http://schemas.microsoft.com/office/drawing/2014/main" id="{7E8B7B8A-0EA5-49AC-AE01-68D8F04E4C59}"/>
                </a:ext>
              </a:extLst>
            </p:cNvPr>
            <p:cNvSpPr txBox="1"/>
            <p:nvPr/>
          </p:nvSpPr>
          <p:spPr>
            <a:xfrm>
              <a:off x="4616362" y="6362164"/>
              <a:ext cx="37793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Страница от</a:t>
              </a:r>
            </a:p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Лондонско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четвероевангелие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2" name="Картина 11">
              <a:extLst>
                <a:ext uri="{FF2B5EF4-FFF2-40B4-BE49-F238E27FC236}">
                  <a16:creationId xmlns:a16="http://schemas.microsoft.com/office/drawing/2014/main" id="{3EE4CF8E-3F14-48EE-97F0-308AA4708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888" y="2909787"/>
              <a:ext cx="2968305" cy="3471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777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828"/>
            <a:ext cx="9144000" cy="850900"/>
          </a:xfrm>
        </p:spPr>
        <p:txBody>
          <a:bodyPr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Гибелта</a:t>
            </a:r>
            <a: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на </a:t>
            </a: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Второто</a:t>
            </a:r>
            <a: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err="1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българско</a:t>
            </a:r>
            <a:r>
              <a:rPr lang="ru-RU" sz="4000" b="1" dirty="0">
                <a:ln/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царство</a:t>
            </a:r>
            <a:endParaRPr lang="en-US" sz="4000" b="1" dirty="0">
              <a:ln/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8891925" cy="21602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Българското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царство се разделило на три части.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земи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нападнати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войски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1393 г.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превзета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Търново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1396 г. било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превзето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Видинското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царство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паднала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под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османска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власт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7" name="Групиране 16">
            <a:extLst>
              <a:ext uri="{FF2B5EF4-FFF2-40B4-BE49-F238E27FC236}">
                <a16:creationId xmlns:a16="http://schemas.microsoft.com/office/drawing/2014/main" id="{FE4E75BB-C6D1-4B7D-BC2A-9DB265F6B166}"/>
              </a:ext>
            </a:extLst>
          </p:cNvPr>
          <p:cNvGrpSpPr/>
          <p:nvPr/>
        </p:nvGrpSpPr>
        <p:grpSpPr>
          <a:xfrm>
            <a:off x="4932040" y="2924303"/>
            <a:ext cx="3168353" cy="3961081"/>
            <a:chOff x="5075803" y="2924303"/>
            <a:chExt cx="3168353" cy="3961081"/>
          </a:xfrm>
        </p:grpSpPr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8F205CFD-A488-477D-AB7A-64C4FD651194}"/>
                </a:ext>
              </a:extLst>
            </p:cNvPr>
            <p:cNvSpPr txBox="1"/>
            <p:nvPr/>
          </p:nvSpPr>
          <p:spPr>
            <a:xfrm>
              <a:off x="5075803" y="6362164"/>
              <a:ext cx="3168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Патриарх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Евтимий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се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прощава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с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търновци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стенопис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3" name="Картина 12">
              <a:extLst>
                <a:ext uri="{FF2B5EF4-FFF2-40B4-BE49-F238E27FC236}">
                  <a16:creationId xmlns:a16="http://schemas.microsoft.com/office/drawing/2014/main" id="{539B8C13-6186-4102-B4CB-9BCADD57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5803" y="2924303"/>
              <a:ext cx="3168353" cy="3457025"/>
            </a:xfrm>
            <a:prstGeom prst="rect">
              <a:avLst/>
            </a:prstGeom>
          </p:spPr>
        </p:pic>
      </p:grpSp>
      <p:grpSp>
        <p:nvGrpSpPr>
          <p:cNvPr id="16" name="Групиране 15">
            <a:extLst>
              <a:ext uri="{FF2B5EF4-FFF2-40B4-BE49-F238E27FC236}">
                <a16:creationId xmlns:a16="http://schemas.microsoft.com/office/drawing/2014/main" id="{C774C43D-5667-4DC3-90D5-76E4FC5C91FC}"/>
              </a:ext>
            </a:extLst>
          </p:cNvPr>
          <p:cNvGrpSpPr/>
          <p:nvPr/>
        </p:nvGrpSpPr>
        <p:grpSpPr>
          <a:xfrm>
            <a:off x="683567" y="2975366"/>
            <a:ext cx="3168353" cy="3881145"/>
            <a:chOff x="35495" y="2975366"/>
            <a:chExt cx="3168353" cy="3881145"/>
          </a:xfrm>
        </p:grpSpPr>
        <p:sp>
          <p:nvSpPr>
            <p:cNvPr id="10" name="Текстово поле 9">
              <a:extLst>
                <a:ext uri="{FF2B5EF4-FFF2-40B4-BE49-F238E27FC236}">
                  <a16:creationId xmlns:a16="http://schemas.microsoft.com/office/drawing/2014/main" id="{2E35705B-B581-4B63-8A63-9DA022E14A9C}"/>
                </a:ext>
              </a:extLst>
            </p:cNvPr>
            <p:cNvSpPr txBox="1"/>
            <p:nvPr/>
          </p:nvSpPr>
          <p:spPr>
            <a:xfrm>
              <a:off x="35495" y="6548734"/>
              <a:ext cx="31683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Цар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Иван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Шишман,худ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. В. Горанов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5" name="Картина 14">
              <a:extLst>
                <a:ext uri="{FF2B5EF4-FFF2-40B4-BE49-F238E27FC236}">
                  <a16:creationId xmlns:a16="http://schemas.microsoft.com/office/drawing/2014/main" id="{9C09B1E5-E1B8-4E66-8241-2306FDCEE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90" y="2975366"/>
              <a:ext cx="2545762" cy="3585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23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839</TotalTime>
  <Words>166</Words>
  <Application>Microsoft Office PowerPoint</Application>
  <PresentationFormat>Презентация на цял екран (4:3)</PresentationFormat>
  <Paragraphs>34</Paragraphs>
  <Slides>5</Slides>
  <Notes>2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Wingdings</vt:lpstr>
      <vt:lpstr>Office Theme</vt:lpstr>
      <vt:lpstr>Залезът на Второто българско царство</vt:lpstr>
      <vt:lpstr>Презентация на PowerPoint</vt:lpstr>
      <vt:lpstr>Цар Иван Александър</vt:lpstr>
      <vt:lpstr>Втори “златен век” на българската култура</vt:lpstr>
      <vt:lpstr>Гибелта на Второто българско царство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Ivan Parvanov</cp:lastModifiedBy>
  <cp:revision>100</cp:revision>
  <dcterms:created xsi:type="dcterms:W3CDTF">2012-10-16T15:49:21Z</dcterms:created>
  <dcterms:modified xsi:type="dcterms:W3CDTF">2020-04-01T09:35:55Z</dcterms:modified>
</cp:coreProperties>
</file>