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7"/>
  </p:notesMasterIdLst>
  <p:sldIdLst>
    <p:sldId id="256" r:id="rId2"/>
    <p:sldId id="272" r:id="rId3"/>
    <p:sldId id="287" r:id="rId4"/>
    <p:sldId id="288" r:id="rId5"/>
    <p:sldId id="28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8" autoAdjust="0"/>
    <p:restoredTop sz="94660"/>
  </p:normalViewPr>
  <p:slideViewPr>
    <p:cSldViewPr>
      <p:cViewPr varScale="1">
        <p:scale>
          <a:sx n="106" d="100"/>
          <a:sy n="106" d="100"/>
        </p:scale>
        <p:origin x="1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4C6E-10A5-425E-A605-7C070182CBAB}" type="datetimeFigureOut">
              <a:rPr lang="bg-BG" smtClean="0"/>
              <a:t>3.4.2020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10659-929D-489B-A736-E174E94A13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031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228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395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2067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713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166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739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112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0250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76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074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34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971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774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8998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2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9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90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DD5E-EA63-48E2-9629-7E17C0CA6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2272" y="2478596"/>
            <a:ext cx="9468544" cy="19008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bg-BG" sz="6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Българската държава след Освобождението</a:t>
            </a:r>
            <a:endParaRPr lang="en-US" sz="6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Санстефански мирен договор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1052736"/>
            <a:ext cx="8819917" cy="31683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 3 март 1878 г. между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Русия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Османската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империя бил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сключен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Санстефанският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мирен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договор.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Българската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държава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възстановена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Голяма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част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земите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населени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били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включени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нея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Той бил предварителен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големите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европейски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държави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признали.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DF56DBF2-A895-4539-8887-D2377F147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696" y="3926831"/>
            <a:ext cx="4570607" cy="280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86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Берлински договор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1124744"/>
            <a:ext cx="8891925" cy="22079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 13 юли 1878 г. в Берлин между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Великите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сили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Османската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империя бил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сключен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нов договор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Той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урежда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промените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положението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Османската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империя след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Руско-турската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война (1877 – 1878).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21C1C3DF-43A4-426B-8098-C906FE116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60" y="2768738"/>
            <a:ext cx="7825079" cy="395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65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Разделение на Санстефанска България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980728"/>
            <a:ext cx="8891925" cy="19442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Княжество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включва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Софийско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Северна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Източна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Румелия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днешна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Южна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)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останала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Османската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империя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със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самостоятелно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управление.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Македония и част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Тракия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останали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под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султана.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2974D06B-B2B6-4490-B878-89012C313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2780928"/>
            <a:ext cx="5603319" cy="4005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2273CA-C10D-4B15-BB97-3FE2B6225124}"/>
              </a:ext>
            </a:extLst>
          </p:cNvPr>
          <p:cNvSpPr txBox="1">
            <a:spLocks/>
          </p:cNvSpPr>
          <p:nvPr/>
        </p:nvSpPr>
        <p:spPr>
          <a:xfrm>
            <a:off x="120809" y="2859022"/>
            <a:ext cx="3791406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Част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западните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земи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дадени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Сърбия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Северна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Добруджа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преминала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към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Румъния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6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Търновската конституция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908720"/>
            <a:ext cx="8891925" cy="216023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Конституцията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основния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закон за всяка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държава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Българската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конституция 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приета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16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април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1879 г.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старата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столица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Търново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Според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нея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начело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държавата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стои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княз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 столица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държавата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 избран град София. </a:t>
            </a:r>
          </a:p>
        </p:txBody>
      </p:sp>
      <p:grpSp>
        <p:nvGrpSpPr>
          <p:cNvPr id="12" name="Групиране 11">
            <a:extLst>
              <a:ext uri="{FF2B5EF4-FFF2-40B4-BE49-F238E27FC236}">
                <a16:creationId xmlns:a16="http://schemas.microsoft.com/office/drawing/2014/main" id="{926AB311-E5A2-4657-885C-0D776E9F00FF}"/>
              </a:ext>
            </a:extLst>
          </p:cNvPr>
          <p:cNvGrpSpPr/>
          <p:nvPr/>
        </p:nvGrpSpPr>
        <p:grpSpPr>
          <a:xfrm>
            <a:off x="6163633" y="3058779"/>
            <a:ext cx="2440815" cy="3826605"/>
            <a:chOff x="5724128" y="3058779"/>
            <a:chExt cx="2440815" cy="3826605"/>
          </a:xfrm>
        </p:grpSpPr>
        <p:sp>
          <p:nvSpPr>
            <p:cNvPr id="10" name="Текстово поле 9">
              <a:extLst>
                <a:ext uri="{FF2B5EF4-FFF2-40B4-BE49-F238E27FC236}">
                  <a16:creationId xmlns:a16="http://schemas.microsoft.com/office/drawing/2014/main" id="{41EE9611-A172-45FE-83FA-D2C915267DF0}"/>
                </a:ext>
              </a:extLst>
            </p:cNvPr>
            <p:cNvSpPr txBox="1"/>
            <p:nvPr/>
          </p:nvSpPr>
          <p:spPr>
            <a:xfrm>
              <a:off x="5724128" y="6362164"/>
              <a:ext cx="2440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Първият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български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княз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Александър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I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4" name="Картина 3">
              <a:extLst>
                <a:ext uri="{FF2B5EF4-FFF2-40B4-BE49-F238E27FC236}">
                  <a16:creationId xmlns:a16="http://schemas.microsoft.com/office/drawing/2014/main" id="{54B2FF22-2580-4A9E-896E-F591D6357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284" y="3058779"/>
              <a:ext cx="2368502" cy="3250541"/>
            </a:xfrm>
            <a:prstGeom prst="rect">
              <a:avLst/>
            </a:prstGeom>
          </p:spPr>
        </p:pic>
      </p:grpSp>
      <p:grpSp>
        <p:nvGrpSpPr>
          <p:cNvPr id="13" name="Групиране 12">
            <a:extLst>
              <a:ext uri="{FF2B5EF4-FFF2-40B4-BE49-F238E27FC236}">
                <a16:creationId xmlns:a16="http://schemas.microsoft.com/office/drawing/2014/main" id="{AFC9D72D-D5B9-4560-87B1-7E3E56F168D3}"/>
              </a:ext>
            </a:extLst>
          </p:cNvPr>
          <p:cNvGrpSpPr/>
          <p:nvPr/>
        </p:nvGrpSpPr>
        <p:grpSpPr>
          <a:xfrm>
            <a:off x="499922" y="3068959"/>
            <a:ext cx="5080190" cy="3731402"/>
            <a:chOff x="251520" y="3068959"/>
            <a:chExt cx="5080190" cy="3731402"/>
          </a:xfrm>
        </p:grpSpPr>
        <p:sp>
          <p:nvSpPr>
            <p:cNvPr id="27" name="Текстово поле 26">
              <a:extLst>
                <a:ext uri="{FF2B5EF4-FFF2-40B4-BE49-F238E27FC236}">
                  <a16:creationId xmlns:a16="http://schemas.microsoft.com/office/drawing/2014/main" id="{F5B28900-0A53-485C-AFC3-BD4CFA3487A3}"/>
                </a:ext>
              </a:extLst>
            </p:cNvPr>
            <p:cNvSpPr txBox="1"/>
            <p:nvPr/>
          </p:nvSpPr>
          <p:spPr>
            <a:xfrm>
              <a:off x="1051500" y="6492584"/>
              <a:ext cx="34802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Търновската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конституция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1" name="Картина 10">
              <a:extLst>
                <a:ext uri="{FF2B5EF4-FFF2-40B4-BE49-F238E27FC236}">
                  <a16:creationId xmlns:a16="http://schemas.microsoft.com/office/drawing/2014/main" id="{94FE64BA-B697-43B6-96E3-1429F37E4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068959"/>
              <a:ext cx="5080190" cy="33843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9358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леди тел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</TotalTime>
  <Words>201</Words>
  <Application>Microsoft Office PowerPoint</Application>
  <PresentationFormat>Презентация на цял екран (4:3)</PresentationFormat>
  <Paragraphs>28</Paragraphs>
  <Slides>5</Slides>
  <Notes>4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Wingdings</vt:lpstr>
      <vt:lpstr>Office Theme</vt:lpstr>
      <vt:lpstr>Българската държава след Освобождението</vt:lpstr>
      <vt:lpstr>Санстефански мирен договор</vt:lpstr>
      <vt:lpstr>Берлински договор</vt:lpstr>
      <vt:lpstr>Разделение на Санстефанска България</vt:lpstr>
      <vt:lpstr>Търновската конституция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Траките</dc:title>
  <dc:creator>Your User Name</dc:creator>
  <cp:lastModifiedBy>Ivan Parvanov</cp:lastModifiedBy>
  <cp:revision>93</cp:revision>
  <dcterms:created xsi:type="dcterms:W3CDTF">2012-10-16T15:49:21Z</dcterms:created>
  <dcterms:modified xsi:type="dcterms:W3CDTF">2020-04-03T09:59:04Z</dcterms:modified>
</cp:coreProperties>
</file>