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8"/>
  </p:notesMasterIdLst>
  <p:sldIdLst>
    <p:sldId id="256" r:id="rId2"/>
    <p:sldId id="285" r:id="rId3"/>
    <p:sldId id="291" r:id="rId4"/>
    <p:sldId id="292" r:id="rId5"/>
    <p:sldId id="286" r:id="rId6"/>
    <p:sldId id="29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58" autoAdjust="0"/>
    <p:restoredTop sz="94660"/>
  </p:normalViewPr>
  <p:slideViewPr>
    <p:cSldViewPr>
      <p:cViewPr varScale="1">
        <p:scale>
          <a:sx n="106" d="100"/>
          <a:sy n="106" d="100"/>
        </p:scale>
        <p:origin x="1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D4C6E-10A5-425E-A605-7C070182CBAB}" type="datetimeFigureOut">
              <a:rPr lang="bg-BG" smtClean="0"/>
              <a:t>3.4.2020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10659-929D-489B-A736-E174E94A13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00311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32846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55171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96524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79927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39533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11667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27398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81120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02503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27695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10747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1342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79712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77740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89980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221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chemeClr val="bg1"/>
            </a:gs>
            <a:gs pos="82000">
              <a:schemeClr val="accent3">
                <a:lumMod val="20000"/>
                <a:lumOff val="80000"/>
                <a:alpha val="53000"/>
              </a:schemeClr>
            </a:gs>
            <a:gs pos="97000">
              <a:schemeClr val="accent3">
                <a:lumMod val="40000"/>
                <a:lumOff val="60000"/>
                <a:alpha val="27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7902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FDD5E-EA63-48E2-9629-7E17C0CA6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2272" y="2919079"/>
            <a:ext cx="9468544" cy="101984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defRPr/>
            </a:pPr>
            <a:r>
              <a:rPr lang="bg-BG" sz="6500" b="1" dirty="0">
                <a:ln/>
                <a:solidFill>
                  <a:schemeClr val="accent3"/>
                </a:solidFill>
                <a:latin typeface="Comic Sans MS" pitchFamily="66" charset="0"/>
              </a:rPr>
              <a:t>България в Европа</a:t>
            </a:r>
            <a:endParaRPr lang="en-US" sz="65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B8837-B29E-4DAA-8D5A-122A507C2F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bg-BG" sz="3800" dirty="0"/>
              <a:t>      </a:t>
            </a:r>
            <a:endParaRPr lang="en-US" sz="3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4000" b="1" dirty="0">
                <a:ln/>
                <a:solidFill>
                  <a:schemeClr val="accent3"/>
                </a:solidFill>
                <a:latin typeface="Comic Sans MS" pitchFamily="66" charset="0"/>
              </a:rPr>
              <a:t>Глобус</a:t>
            </a:r>
            <a:endParaRPr lang="en-US" sz="40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7" y="4312840"/>
            <a:ext cx="8891925" cy="25005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bg-BG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Глобусът е т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очно изображение на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кълбовидната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форма на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Земята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в умален вид.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Върху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глобуса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нанесени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формите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релефа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водите,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континентите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океаните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Първият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бъгарски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глобус 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изработен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през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1836 г. от Неофит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Рилски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grpSp>
        <p:nvGrpSpPr>
          <p:cNvPr id="7" name="Групиране 6">
            <a:extLst>
              <a:ext uri="{FF2B5EF4-FFF2-40B4-BE49-F238E27FC236}">
                <a16:creationId xmlns:a16="http://schemas.microsoft.com/office/drawing/2014/main" id="{0CE058CE-FBBA-45E0-9A96-EAB4599B7D74}"/>
              </a:ext>
            </a:extLst>
          </p:cNvPr>
          <p:cNvGrpSpPr/>
          <p:nvPr/>
        </p:nvGrpSpPr>
        <p:grpSpPr>
          <a:xfrm>
            <a:off x="539552" y="816967"/>
            <a:ext cx="3387091" cy="3279850"/>
            <a:chOff x="580753" y="3429000"/>
            <a:chExt cx="3387091" cy="3279850"/>
          </a:xfrm>
        </p:grpSpPr>
        <p:sp>
          <p:nvSpPr>
            <p:cNvPr id="12" name="Текстово поле 11">
              <a:extLst>
                <a:ext uri="{FF2B5EF4-FFF2-40B4-BE49-F238E27FC236}">
                  <a16:creationId xmlns:a16="http://schemas.microsoft.com/office/drawing/2014/main" id="{212F5EBF-163F-482E-AE7A-FA470584ED36}"/>
                </a:ext>
              </a:extLst>
            </p:cNvPr>
            <p:cNvSpPr txBox="1"/>
            <p:nvPr/>
          </p:nvSpPr>
          <p:spPr>
            <a:xfrm>
              <a:off x="580753" y="6401073"/>
              <a:ext cx="33870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Глобус</a:t>
              </a:r>
            </a:p>
          </p:txBody>
        </p:sp>
        <p:pic>
          <p:nvPicPr>
            <p:cNvPr id="4" name="Картина 3">
              <a:extLst>
                <a:ext uri="{FF2B5EF4-FFF2-40B4-BE49-F238E27FC236}">
                  <a16:creationId xmlns:a16="http://schemas.microsoft.com/office/drawing/2014/main" id="{FBCD46A3-93E4-48BA-9DFC-EAB334AF5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463" y="3429000"/>
              <a:ext cx="2601670" cy="30563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8" name="Групиране 7">
            <a:extLst>
              <a:ext uri="{FF2B5EF4-FFF2-40B4-BE49-F238E27FC236}">
                <a16:creationId xmlns:a16="http://schemas.microsoft.com/office/drawing/2014/main" id="{ABC5E6AC-D0A0-4F86-9EA7-1D9054BFC37B}"/>
              </a:ext>
            </a:extLst>
          </p:cNvPr>
          <p:cNvGrpSpPr/>
          <p:nvPr/>
        </p:nvGrpSpPr>
        <p:grpSpPr>
          <a:xfrm>
            <a:off x="4860032" y="980728"/>
            <a:ext cx="3052226" cy="3116089"/>
            <a:chOff x="5058330" y="3592761"/>
            <a:chExt cx="3052226" cy="3116089"/>
          </a:xfrm>
        </p:grpSpPr>
        <p:sp>
          <p:nvSpPr>
            <p:cNvPr id="13" name="Текстово поле 12">
              <a:extLst>
                <a:ext uri="{FF2B5EF4-FFF2-40B4-BE49-F238E27FC236}">
                  <a16:creationId xmlns:a16="http://schemas.microsoft.com/office/drawing/2014/main" id="{38D1FE7C-9A01-4569-859F-80CAEA3E29D1}"/>
                </a:ext>
              </a:extLst>
            </p:cNvPr>
            <p:cNvSpPr txBox="1"/>
            <p:nvPr/>
          </p:nvSpPr>
          <p:spPr>
            <a:xfrm>
              <a:off x="5180287" y="6401073"/>
              <a:ext cx="28083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Първият български глобус</a:t>
              </a:r>
            </a:p>
          </p:txBody>
        </p:sp>
        <p:pic>
          <p:nvPicPr>
            <p:cNvPr id="6" name="Картина 5">
              <a:extLst>
                <a:ext uri="{FF2B5EF4-FFF2-40B4-BE49-F238E27FC236}">
                  <a16:creationId xmlns:a16="http://schemas.microsoft.com/office/drawing/2014/main" id="{CBC6E2D9-B80E-43F2-94B4-35A60434F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8330" y="3592761"/>
              <a:ext cx="3052226" cy="28605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75362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4000" b="1" dirty="0">
                <a:ln/>
                <a:solidFill>
                  <a:schemeClr val="accent3"/>
                </a:solidFill>
                <a:latin typeface="Comic Sans MS" pitchFamily="66" charset="0"/>
              </a:rPr>
              <a:t>Географска карта </a:t>
            </a:r>
            <a:endParaRPr lang="en-US" sz="40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7" y="980728"/>
            <a:ext cx="8891925" cy="10801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Изображение на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повърхността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Земята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в</a:t>
            </a:r>
            <a:r>
              <a:rPr lang="en-US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умален вид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върху</a:t>
            </a:r>
            <a:r>
              <a:rPr lang="en-US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плоскост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 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89C44131-6B76-42D9-963A-FFCA39E58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18" y="1831628"/>
            <a:ext cx="7232362" cy="480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774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4000" b="1" dirty="0">
                <a:ln/>
                <a:solidFill>
                  <a:schemeClr val="accent3"/>
                </a:solidFill>
                <a:latin typeface="Comic Sans MS" pitchFamily="66" charset="0"/>
              </a:rPr>
              <a:t>Местоположение на България</a:t>
            </a:r>
            <a:endParaRPr lang="en-US" sz="40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7" y="1472164"/>
            <a:ext cx="3673935" cy="44771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България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е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разположена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в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Югоизточна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Европа, в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източните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части на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Балканския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полуостров. 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Тя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заема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кръстопътно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положение</a:t>
            </a:r>
            <a:r>
              <a:rPr lang="en-US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bg-BG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защото през нея минават пет от десетте най-важни пътища на Европа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37961CBA-1CC0-40C9-8970-BC3F22054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070" y="1184132"/>
            <a:ext cx="5281426" cy="476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381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50900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4000" b="1" dirty="0">
                <a:ln/>
                <a:solidFill>
                  <a:schemeClr val="accent3"/>
                </a:solidFill>
                <a:latin typeface="Comic Sans MS" pitchFamily="66" charset="0"/>
              </a:rPr>
              <a:t>България на Балканския полуостров </a:t>
            </a:r>
            <a:endParaRPr lang="en-US" sz="40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1F205BCA-28DA-4399-A8FE-F313689860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764704"/>
            <a:ext cx="5206996" cy="6002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A0DA138-1508-4782-B328-34953A26B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9" y="1586486"/>
            <a:ext cx="3816531" cy="368502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Полуостровът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е част от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сушата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ограден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от три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страни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водни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басейни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bg-BG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Балканският полуостров е най-прекият път от континента 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Европа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към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континентите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Азия Африка.</a:t>
            </a:r>
          </a:p>
        </p:txBody>
      </p:sp>
    </p:spTree>
    <p:extLst>
      <p:ext uri="{BB962C8B-B14F-4D97-AF65-F5344CB8AC3E}">
        <p14:creationId xmlns:p14="http://schemas.microsoft.com/office/powerpoint/2010/main" val="309396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4000" b="1" dirty="0">
                <a:ln/>
                <a:solidFill>
                  <a:schemeClr val="accent3"/>
                </a:solidFill>
                <a:latin typeface="Comic Sans MS" pitchFamily="66" charset="0"/>
              </a:rPr>
              <a:t>Граници на България </a:t>
            </a:r>
            <a:endParaRPr lang="en-US" sz="40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pic>
        <p:nvPicPr>
          <p:cNvPr id="11" name="Картина 10">
            <a:extLst>
              <a:ext uri="{FF2B5EF4-FFF2-40B4-BE49-F238E27FC236}">
                <a16:creationId xmlns:a16="http://schemas.microsoft.com/office/drawing/2014/main" id="{9D387E83-58A9-4676-A7A6-24ADDED4C9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60" y="998865"/>
            <a:ext cx="7991680" cy="5454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317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Попътна струя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ема н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леди тел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1260</TotalTime>
  <Words>136</Words>
  <Application>Microsoft Office PowerPoint</Application>
  <PresentationFormat>Презентация на цял екран (4:3)</PresentationFormat>
  <Paragraphs>25</Paragraphs>
  <Slides>6</Slides>
  <Notes>5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Wingdings</vt:lpstr>
      <vt:lpstr>Office Theme</vt:lpstr>
      <vt:lpstr>България в Европа</vt:lpstr>
      <vt:lpstr>Глобус</vt:lpstr>
      <vt:lpstr>Географска карта </vt:lpstr>
      <vt:lpstr>Местоположение на България</vt:lpstr>
      <vt:lpstr>България на Балканския полуостров </vt:lpstr>
      <vt:lpstr>Граници на България 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Траките</dc:title>
  <dc:creator>Your User Name</dc:creator>
  <cp:lastModifiedBy>Ivan Parvanov</cp:lastModifiedBy>
  <cp:revision>138</cp:revision>
  <dcterms:created xsi:type="dcterms:W3CDTF">2012-10-16T15:49:21Z</dcterms:created>
  <dcterms:modified xsi:type="dcterms:W3CDTF">2020-04-03T07:27:53Z</dcterms:modified>
</cp:coreProperties>
</file>