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1"/>
  </p:notesMasterIdLst>
  <p:sldIdLst>
    <p:sldId id="256" r:id="rId2"/>
    <p:sldId id="282" r:id="rId3"/>
    <p:sldId id="272" r:id="rId4"/>
    <p:sldId id="285" r:id="rId5"/>
    <p:sldId id="286" r:id="rId6"/>
    <p:sldId id="287" r:id="rId7"/>
    <p:sldId id="289" r:id="rId8"/>
    <p:sldId id="288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60"/>
  </p:normalViewPr>
  <p:slideViewPr>
    <p:cSldViewPr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pPr/>
              <a:t>06.04.2020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7228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3284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7992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977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4616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398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4732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111667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127398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381120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402503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327695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310747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213423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279712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177740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189980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2221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82000">
              <a:schemeClr val="accent3">
                <a:lumMod val="20000"/>
                <a:lumOff val="80000"/>
                <a:alpha val="80000"/>
              </a:schemeClr>
            </a:gs>
            <a:gs pos="97000">
              <a:schemeClr val="accent3">
                <a:lumMod val="40000"/>
                <a:lumOff val="60000"/>
                <a:alpha val="6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xmlns="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829477"/>
            <a:ext cx="9468544" cy="119904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g-BG" sz="6500" b="1" dirty="0">
                <a:ln/>
                <a:solidFill>
                  <a:schemeClr val="accent3"/>
                </a:solidFill>
                <a:latin typeface="Comic Sans MS" pitchFamily="66" charset="0"/>
              </a:rPr>
              <a:t>Дунавска равнина</a:t>
            </a:r>
            <a:endParaRPr lang="en-US" sz="65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xmlns="" id="{4B59C84D-F606-43BB-A14A-1E7AFCC4FD20}"/>
              </a:ext>
            </a:extLst>
          </p:cNvPr>
          <p:cNvGrpSpPr/>
          <p:nvPr/>
        </p:nvGrpSpPr>
        <p:grpSpPr>
          <a:xfrm>
            <a:off x="514703" y="431802"/>
            <a:ext cx="8114594" cy="5994397"/>
            <a:chOff x="395536" y="476672"/>
            <a:chExt cx="8114594" cy="5994397"/>
          </a:xfrm>
        </p:grpSpPr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xmlns="" id="{4059342B-5E66-44FB-B876-E3F627FB2A17}"/>
                </a:ext>
              </a:extLst>
            </p:cNvPr>
            <p:cNvSpPr txBox="1"/>
            <p:nvPr/>
          </p:nvSpPr>
          <p:spPr>
            <a:xfrm>
              <a:off x="3156689" y="6132515"/>
              <a:ext cx="259228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Природни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области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69CBC64-DE47-48D3-8C50-EB7B50EE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536" y="476672"/>
              <a:ext cx="8114594" cy="5655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02164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Географско положение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" y="4581128"/>
            <a:ext cx="8891925" cy="19442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равнина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простира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долината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река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север до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Старопланинската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юг.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запад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граничи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Сърбия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достига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Черноморското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крайбрежие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xmlns="" id="{2B88D3B1-0D05-4DF1-A78E-21B8CABB7A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" y="1106028"/>
            <a:ext cx="9000000" cy="311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867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Релеф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664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Релефът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равнина е равнинно-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хълмист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точка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Лилякското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плато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Александров, 517 м.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разделя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три части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западна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(на запад от р. Вит),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средна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(между р. Вит и р. Янтра)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източна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р. Янтра).</a:t>
            </a:r>
          </a:p>
        </p:txBody>
      </p:sp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xmlns="" id="{1EC783C0-85A2-4E43-AA79-E78DCCF3483B}"/>
              </a:ext>
            </a:extLst>
          </p:cNvPr>
          <p:cNvGrpSpPr/>
          <p:nvPr/>
        </p:nvGrpSpPr>
        <p:grpSpPr>
          <a:xfrm>
            <a:off x="126037" y="3645024"/>
            <a:ext cx="4230231" cy="3126010"/>
            <a:chOff x="126037" y="3759374"/>
            <a:chExt cx="4230231" cy="3126010"/>
          </a:xfrm>
        </p:grpSpPr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xmlns="" id="{8EBFD90F-2C1A-4AF6-86DC-F429CF7A8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037" y="3759374"/>
              <a:ext cx="4230231" cy="28182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Текстово поле 6">
              <a:extLst>
                <a:ext uri="{FF2B5EF4-FFF2-40B4-BE49-F238E27FC236}">
                  <a16:creationId xmlns:a16="http://schemas.microsoft.com/office/drawing/2014/main" xmlns="" id="{04A5053A-A27A-4078-BA29-3F8E7AC64927}"/>
                </a:ext>
              </a:extLst>
            </p:cNvPr>
            <p:cNvSpPr txBox="1"/>
            <p:nvPr/>
          </p:nvSpPr>
          <p:spPr>
            <a:xfrm>
              <a:off x="547607" y="6577607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Шуменско плато</a:t>
              </a:r>
            </a:p>
          </p:txBody>
        </p:sp>
      </p:grp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xmlns="" id="{69B88A3C-F669-4350-90C3-A4AFD442099E}"/>
              </a:ext>
            </a:extLst>
          </p:cNvPr>
          <p:cNvGrpSpPr/>
          <p:nvPr/>
        </p:nvGrpSpPr>
        <p:grpSpPr>
          <a:xfrm>
            <a:off x="4499992" y="3645024"/>
            <a:ext cx="4518301" cy="3126010"/>
            <a:chOff x="4571999" y="3759374"/>
            <a:chExt cx="4518301" cy="3126010"/>
          </a:xfrm>
        </p:grpSpPr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xmlns="" id="{BF2523B8-0290-44CE-B7A6-AC249526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1999" y="3759374"/>
              <a:ext cx="4518301" cy="28182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xmlns="" id="{AD1ECBBD-D6AC-4737-8738-EA9C0A78F73E}"/>
                </a:ext>
              </a:extLst>
            </p:cNvPr>
            <p:cNvSpPr txBox="1"/>
            <p:nvPr/>
          </p:nvSpPr>
          <p:spPr>
            <a:xfrm>
              <a:off x="5137604" y="6577607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Златна Добруджа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5362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Води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304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Интересни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красиви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долините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Искър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Вит,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Осъм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Янтра,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Русенски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Лом.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Тук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езерото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Сребърна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биосферен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резерват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към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ЮНЕСКО.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богата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подпочвени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води (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минерални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извори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).</a:t>
            </a:r>
          </a:p>
        </p:txBody>
      </p:sp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xmlns="" id="{3596786E-A3AA-4B70-A4BB-6F818CF09BEE}"/>
              </a:ext>
            </a:extLst>
          </p:cNvPr>
          <p:cNvGrpSpPr/>
          <p:nvPr/>
        </p:nvGrpSpPr>
        <p:grpSpPr>
          <a:xfrm>
            <a:off x="126036" y="3429000"/>
            <a:ext cx="4648247" cy="3406607"/>
            <a:chOff x="126036" y="3478777"/>
            <a:chExt cx="4648247" cy="3406607"/>
          </a:xfrm>
        </p:grpSpPr>
        <p:sp>
          <p:nvSpPr>
            <p:cNvPr id="7" name="Текстово поле 6">
              <a:extLst>
                <a:ext uri="{FF2B5EF4-FFF2-40B4-BE49-F238E27FC236}">
                  <a16:creationId xmlns:a16="http://schemas.microsoft.com/office/drawing/2014/main" xmlns="" id="{04A5053A-A27A-4078-BA29-3F8E7AC64927}"/>
                </a:ext>
              </a:extLst>
            </p:cNvPr>
            <p:cNvSpPr txBox="1"/>
            <p:nvPr/>
          </p:nvSpPr>
          <p:spPr>
            <a:xfrm>
              <a:off x="756614" y="6577607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Русенски Лом</a:t>
              </a:r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xmlns="" id="{A6EF5942-0409-4DB7-880A-4B236449B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036" y="3478777"/>
              <a:ext cx="4648247" cy="30988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Групиране 15">
            <a:extLst>
              <a:ext uri="{FF2B5EF4-FFF2-40B4-BE49-F238E27FC236}">
                <a16:creationId xmlns:a16="http://schemas.microsoft.com/office/drawing/2014/main" xmlns="" id="{634DFB33-8FD8-431E-8E76-4378FB5B04E2}"/>
              </a:ext>
            </a:extLst>
          </p:cNvPr>
          <p:cNvGrpSpPr/>
          <p:nvPr/>
        </p:nvGrpSpPr>
        <p:grpSpPr>
          <a:xfrm>
            <a:off x="4903427" y="3429000"/>
            <a:ext cx="4133069" cy="3406607"/>
            <a:chOff x="4853955" y="3478777"/>
            <a:chExt cx="4133069" cy="3406607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xmlns="" id="{AD1ECBBD-D6AC-4737-8738-EA9C0A78F73E}"/>
                </a:ext>
              </a:extLst>
            </p:cNvPr>
            <p:cNvSpPr txBox="1"/>
            <p:nvPr/>
          </p:nvSpPr>
          <p:spPr>
            <a:xfrm>
              <a:off x="5226944" y="6577607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Сребърна </a:t>
              </a:r>
            </a:p>
          </p:txBody>
        </p:sp>
        <p:pic>
          <p:nvPicPr>
            <p:cNvPr id="14" name="Картина 13">
              <a:extLst>
                <a:ext uri="{FF2B5EF4-FFF2-40B4-BE49-F238E27FC236}">
                  <a16:creationId xmlns:a16="http://schemas.microsoft.com/office/drawing/2014/main" xmlns="" id="{58247751-414C-4B89-A5B0-C0583DEC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53955" y="3478777"/>
              <a:ext cx="4133069" cy="30988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09396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Растителност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4606144"/>
            <a:ext cx="8891925" cy="2232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Растителността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предимно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тревна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отделни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места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тополи,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върби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широколистни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Повечето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естествена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растителност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почти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унищожена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е заменена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селскостопански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растения.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87A006F4-38CC-475C-B8BF-EC1151EB27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757" y="960172"/>
            <a:ext cx="7390486" cy="36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01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Животински свят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1005744"/>
            <a:ext cx="8891925" cy="1775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Животинският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свят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представен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гризачи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(степен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лалугер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хомяк).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различни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птици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яребица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сокол, черен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щъркел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)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влечуги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8" name="Групиране 17">
            <a:extLst>
              <a:ext uri="{FF2B5EF4-FFF2-40B4-BE49-F238E27FC236}">
                <a16:creationId xmlns:a16="http://schemas.microsoft.com/office/drawing/2014/main" xmlns="" id="{8B136F2F-54C0-4EFA-80A4-2E8374B02F2C}"/>
              </a:ext>
            </a:extLst>
          </p:cNvPr>
          <p:cNvGrpSpPr/>
          <p:nvPr/>
        </p:nvGrpSpPr>
        <p:grpSpPr>
          <a:xfrm>
            <a:off x="169963" y="3140968"/>
            <a:ext cx="4330029" cy="3527542"/>
            <a:chOff x="35496" y="3318780"/>
            <a:chExt cx="4330029" cy="3527542"/>
          </a:xfrm>
        </p:grpSpPr>
        <p:sp>
          <p:nvSpPr>
            <p:cNvPr id="14" name="Текстово поле 13">
              <a:extLst>
                <a:ext uri="{FF2B5EF4-FFF2-40B4-BE49-F238E27FC236}">
                  <a16:creationId xmlns:a16="http://schemas.microsoft.com/office/drawing/2014/main" xmlns="" id="{F56110A1-2B93-440F-B974-88A06421C1F4}"/>
                </a:ext>
              </a:extLst>
            </p:cNvPr>
            <p:cNvSpPr txBox="1"/>
            <p:nvPr/>
          </p:nvSpPr>
          <p:spPr>
            <a:xfrm>
              <a:off x="506965" y="6538545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Хомяк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xmlns="" id="{04144044-E47A-408E-9335-918BB38C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496" y="3318780"/>
              <a:ext cx="4330029" cy="32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0" name="Групиране 19">
            <a:extLst>
              <a:ext uri="{FF2B5EF4-FFF2-40B4-BE49-F238E27FC236}">
                <a16:creationId xmlns:a16="http://schemas.microsoft.com/office/drawing/2014/main" xmlns="" id="{B26160D6-EDCD-48ED-8AF9-155DC3D03A86}"/>
              </a:ext>
            </a:extLst>
          </p:cNvPr>
          <p:cNvGrpSpPr/>
          <p:nvPr/>
        </p:nvGrpSpPr>
        <p:grpSpPr>
          <a:xfrm>
            <a:off x="4644008" y="3140968"/>
            <a:ext cx="4333283" cy="3527542"/>
            <a:chOff x="4703212" y="3318780"/>
            <a:chExt cx="4333283" cy="3527542"/>
          </a:xfrm>
        </p:grpSpPr>
        <p:pic>
          <p:nvPicPr>
            <p:cNvPr id="17" name="Картина 16">
              <a:extLst>
                <a:ext uri="{FF2B5EF4-FFF2-40B4-BE49-F238E27FC236}">
                  <a16:creationId xmlns:a16="http://schemas.microsoft.com/office/drawing/2014/main" xmlns="" id="{BFD1BF32-2749-4731-8DA7-78C3F76A4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03212" y="3318780"/>
              <a:ext cx="4333283" cy="32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Текстово поле 18">
              <a:extLst>
                <a:ext uri="{FF2B5EF4-FFF2-40B4-BE49-F238E27FC236}">
                  <a16:creationId xmlns:a16="http://schemas.microsoft.com/office/drawing/2014/main" xmlns="" id="{0B4B3213-050A-4908-81F8-26917D8C81F7}"/>
                </a:ext>
              </a:extLst>
            </p:cNvPr>
            <p:cNvSpPr txBox="1"/>
            <p:nvPr/>
          </p:nvSpPr>
          <p:spPr>
            <a:xfrm>
              <a:off x="5176308" y="6538545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Черен щъркел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2055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Природно лице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6" y="4293096"/>
            <a:ext cx="8891925" cy="2592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Полезните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изкопаеми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групата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нерудните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гипс,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варовици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др.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равнина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зимата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студена и снежна,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духат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силни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североизточни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ветрове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Лятото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сухо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горещо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Най-широко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разпространени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черноземните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почви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60E57A75-C3F6-4E98-9C53-284796B70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470" y="866281"/>
            <a:ext cx="5951056" cy="338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327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Стопанска дейност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" y="4365104"/>
            <a:ext cx="8891925" cy="22322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равнина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житницата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Добруджа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Произвежда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стъкло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порцелан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цимент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хранителни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стоки.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По-големи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селища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Видин,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Плевен, Добрич, Шумен,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Силистра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1AC478DA-1289-46E5-80FC-EDF1842A9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1" y="1052736"/>
            <a:ext cx="9000000" cy="312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4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300</Words>
  <Application>Microsoft Office PowerPoint</Application>
  <PresentationFormat>Презентация на цял екран (4:3)</PresentationFormat>
  <Paragraphs>49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Theme</vt:lpstr>
      <vt:lpstr>Дунавска равнина</vt:lpstr>
      <vt:lpstr>Слайд 2</vt:lpstr>
      <vt:lpstr>Географско положение</vt:lpstr>
      <vt:lpstr>Релеф </vt:lpstr>
      <vt:lpstr>Води </vt:lpstr>
      <vt:lpstr>Растителност </vt:lpstr>
      <vt:lpstr>Животински свят </vt:lpstr>
      <vt:lpstr>Природно лице </vt:lpstr>
      <vt:lpstr>Стопанска дейност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borislav</cp:lastModifiedBy>
  <cp:revision>104</cp:revision>
  <dcterms:created xsi:type="dcterms:W3CDTF">2012-10-16T15:49:21Z</dcterms:created>
  <dcterms:modified xsi:type="dcterms:W3CDTF">2020-04-06T13:58:20Z</dcterms:modified>
</cp:coreProperties>
</file>