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2" d="100"/>
          <a:sy n="102" d="100"/>
        </p:scale>
        <p:origin x="13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82000">
              <a:schemeClr val="accent5">
                <a:lumMod val="20000"/>
                <a:lumOff val="80000"/>
                <a:alpha val="37000"/>
              </a:schemeClr>
            </a:gs>
            <a:gs pos="97000">
              <a:schemeClr val="accent5">
                <a:alpha val="71000"/>
                <a:lumMod val="31000"/>
                <a:lumOff val="6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56892"/>
            <a:ext cx="9468544" cy="194421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Рило-Родопска област</a:t>
            </a:r>
            <a:endParaRPr lang="en-US" sz="65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216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5811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Рило-Родопската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граничи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Преходната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на запад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Македония.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юг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българо-гръцката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граница.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суша у нас.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1014B00-0E38-4D32-8772-C24A0408B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" y="1151828"/>
            <a:ext cx="8891924" cy="325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Релеф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Рила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Пирин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Родопи.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западната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по-ниски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Осогово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Беласица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котловини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Мусала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(2925 м)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Рила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3E34809A-AB29-4575-80E7-07DF034B0155}"/>
              </a:ext>
            </a:extLst>
          </p:cNvPr>
          <p:cNvGrpSpPr/>
          <p:nvPr/>
        </p:nvGrpSpPr>
        <p:grpSpPr>
          <a:xfrm>
            <a:off x="4644568" y="3281380"/>
            <a:ext cx="4319920" cy="3551741"/>
            <a:chOff x="4499992" y="3281380"/>
            <a:chExt cx="4319920" cy="3551741"/>
          </a:xfrm>
        </p:grpSpPr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38D1FE7C-9A01-4569-859F-80CAEA3E29D1}"/>
                </a:ext>
              </a:extLst>
            </p:cNvPr>
            <p:cNvSpPr txBox="1"/>
            <p:nvPr/>
          </p:nvSpPr>
          <p:spPr>
            <a:xfrm>
              <a:off x="4966407" y="6525344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Мелник</a:t>
              </a:r>
            </a:p>
          </p:txBody>
        </p:sp>
        <p:pic>
          <p:nvPicPr>
            <p:cNvPr id="22" name="Картина 21">
              <a:extLst>
                <a:ext uri="{FF2B5EF4-FFF2-40B4-BE49-F238E27FC236}">
                  <a16:creationId xmlns:a16="http://schemas.microsoft.com/office/drawing/2014/main" id="{9BE9A1D6-92F3-4022-92B9-F15DEF9FC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3281380"/>
              <a:ext cx="4319920" cy="32389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2B3312CF-6367-4E41-82EF-7181A5549AA8}"/>
              </a:ext>
            </a:extLst>
          </p:cNvPr>
          <p:cNvGrpSpPr/>
          <p:nvPr/>
        </p:nvGrpSpPr>
        <p:grpSpPr>
          <a:xfrm>
            <a:off x="181427" y="3281380"/>
            <a:ext cx="4318565" cy="3551741"/>
            <a:chOff x="121100" y="3281380"/>
            <a:chExt cx="4318565" cy="3551741"/>
          </a:xfrm>
        </p:grpSpPr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212F5EBF-163F-482E-AE7A-FA470584ED36}"/>
                </a:ext>
              </a:extLst>
            </p:cNvPr>
            <p:cNvSpPr txBox="1"/>
            <p:nvPr/>
          </p:nvSpPr>
          <p:spPr>
            <a:xfrm>
              <a:off x="586837" y="6525344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Връх Мусала</a:t>
              </a:r>
            </a:p>
          </p:txBody>
        </p:sp>
        <p:pic>
          <p:nvPicPr>
            <p:cNvPr id="26" name="Картина 25">
              <a:extLst>
                <a:ext uri="{FF2B5EF4-FFF2-40B4-BE49-F238E27FC236}">
                  <a16:creationId xmlns:a16="http://schemas.microsoft.com/office/drawing/2014/main" id="{0F42703A-F664-4019-9196-EA474DA32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0" y="3281380"/>
              <a:ext cx="4318565" cy="32389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53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Води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най-богата на води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протичат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Струма, Места,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Арда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техните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притоци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езера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които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ледникови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Районът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богат 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минерални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Сандански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Девин,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Велинград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др.</a:t>
            </a:r>
          </a:p>
        </p:txBody>
      </p:sp>
      <p:grpSp>
        <p:nvGrpSpPr>
          <p:cNvPr id="20" name="Групиране 19">
            <a:extLst>
              <a:ext uri="{FF2B5EF4-FFF2-40B4-BE49-F238E27FC236}">
                <a16:creationId xmlns:a16="http://schemas.microsoft.com/office/drawing/2014/main" id="{7FC0F5C4-08BE-458E-AD93-ACB8321F6314}"/>
              </a:ext>
            </a:extLst>
          </p:cNvPr>
          <p:cNvGrpSpPr/>
          <p:nvPr/>
        </p:nvGrpSpPr>
        <p:grpSpPr>
          <a:xfrm>
            <a:off x="5793421" y="2933611"/>
            <a:ext cx="3387091" cy="3924389"/>
            <a:chOff x="5721413" y="2933611"/>
            <a:chExt cx="3387091" cy="3924389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AD1ECBBD-D6AC-4737-8738-EA9C0A78F73E}"/>
                </a:ext>
              </a:extLst>
            </p:cNvPr>
            <p:cNvSpPr txBox="1"/>
            <p:nvPr/>
          </p:nvSpPr>
          <p:spPr>
            <a:xfrm>
              <a:off x="5721413" y="6550223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олом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Момина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клисура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р. 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Места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14FB6065-D151-4BA4-937A-7A2E74FDE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62" y="2933611"/>
              <a:ext cx="3051993" cy="36166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Групиране 17">
            <a:extLst>
              <a:ext uri="{FF2B5EF4-FFF2-40B4-BE49-F238E27FC236}">
                <a16:creationId xmlns:a16="http://schemas.microsoft.com/office/drawing/2014/main" id="{DBEFC460-607E-49F7-B4C4-9641A06E8ABC}"/>
              </a:ext>
            </a:extLst>
          </p:cNvPr>
          <p:cNvGrpSpPr/>
          <p:nvPr/>
        </p:nvGrpSpPr>
        <p:grpSpPr>
          <a:xfrm>
            <a:off x="126038" y="3429000"/>
            <a:ext cx="5654948" cy="3428999"/>
            <a:chOff x="126038" y="3429000"/>
            <a:chExt cx="5654948" cy="3428999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04A5053A-A27A-4078-BA29-3F8E7AC64927}"/>
                </a:ext>
              </a:extLst>
            </p:cNvPr>
            <p:cNvSpPr txBox="1"/>
            <p:nvPr/>
          </p:nvSpPr>
          <p:spPr>
            <a:xfrm>
              <a:off x="1484842" y="6550222"/>
              <a:ext cx="293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Седемте рилски езера</a:t>
              </a:r>
            </a:p>
          </p:txBody>
        </p:sp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D3D9B54E-BA6E-4EE3-8320-BF7B80F67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38" y="3429000"/>
              <a:ext cx="5654948" cy="3113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3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Растителност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4680520"/>
            <a:ext cx="8891925" cy="2348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разположени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клекови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алпийски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ливади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пасища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ниските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иглолистни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бяла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черна мура,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смърч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Беласица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обширната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ядлива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кестенова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гора.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DAD236A-D08E-43ED-851D-0D8A617EE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4" y="908721"/>
            <a:ext cx="6731532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Животински свят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Горите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обитават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кафява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мечка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глиган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дива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елен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дива коза, скален орел и др.</a:t>
            </a:r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218202B0-DEDF-4DCC-A205-14C3113B7200}"/>
              </a:ext>
            </a:extLst>
          </p:cNvPr>
          <p:cNvGrpSpPr/>
          <p:nvPr/>
        </p:nvGrpSpPr>
        <p:grpSpPr>
          <a:xfrm>
            <a:off x="143799" y="2924944"/>
            <a:ext cx="4028310" cy="3870333"/>
            <a:chOff x="143799" y="2924944"/>
            <a:chExt cx="4028310" cy="3870333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F56110A1-2B93-440F-B974-88A06421C1F4}"/>
                </a:ext>
              </a:extLst>
            </p:cNvPr>
            <p:cNvSpPr txBox="1"/>
            <p:nvPr/>
          </p:nvSpPr>
          <p:spPr>
            <a:xfrm>
              <a:off x="464409" y="648750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Дива котка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9FDF0544-FBE0-408B-A321-8B739841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99" y="2924944"/>
              <a:ext cx="4028310" cy="3574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11DAFA53-D1F6-478A-A491-9E908C7D6DEA}"/>
              </a:ext>
            </a:extLst>
          </p:cNvPr>
          <p:cNvGrpSpPr/>
          <p:nvPr/>
        </p:nvGrpSpPr>
        <p:grpSpPr>
          <a:xfrm>
            <a:off x="4427984" y="2924944"/>
            <a:ext cx="4456672" cy="3870333"/>
            <a:chOff x="4427984" y="2924944"/>
            <a:chExt cx="4456672" cy="3870333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0B4B3213-050A-4908-81F8-26917D8C81F7}"/>
                </a:ext>
              </a:extLst>
            </p:cNvPr>
            <p:cNvSpPr txBox="1"/>
            <p:nvPr/>
          </p:nvSpPr>
          <p:spPr>
            <a:xfrm>
              <a:off x="4962775" y="648750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Дива коза</a:t>
              </a:r>
            </a:p>
          </p:txBody>
        </p:sp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D6AB3D1A-9C66-4AF4-95DD-881232888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924944"/>
              <a:ext cx="4456672" cy="3562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05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Природно лице 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464496"/>
            <a:ext cx="8891925" cy="256490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богата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неметали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олово, цинк,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мрамори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снежната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покривка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задържа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около 5 – 6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месеца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Родопи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котловините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 р. Струма,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лятото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горещо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Почвите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кафяви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канелени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др.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49DDB61-5AD3-4D7C-82DE-87C74AF2F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3" y="762566"/>
            <a:ext cx="6610590" cy="370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293096"/>
            <a:ext cx="8891925" cy="223224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Горите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предпоставка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развитие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дърводобив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туризъм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по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планинските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пасища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отглеждат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селскостопански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едни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зимни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курорти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Боровец, Пампорово,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Банско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По-големи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селища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Благоевград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Смолян,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Кърджали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2B6912E-B1CF-4872-95E7-90F696D3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80728"/>
            <a:ext cx="9000000" cy="327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333</Words>
  <Application>Microsoft Office PowerPoint</Application>
  <PresentationFormat>Презентация на цял екран (4:3)</PresentationFormat>
  <Paragraphs>51</Paragraphs>
  <Slides>9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Рило-Родопска област</vt:lpstr>
      <vt:lpstr>Презентация на PowerPoint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141</cp:revision>
  <dcterms:created xsi:type="dcterms:W3CDTF">2012-10-16T15:49:21Z</dcterms:created>
  <dcterms:modified xsi:type="dcterms:W3CDTF">2020-04-02T14:39:06Z</dcterms:modified>
</cp:coreProperties>
</file>