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7"/>
  </p:notesMasterIdLst>
  <p:sldIdLst>
    <p:sldId id="256" r:id="rId2"/>
    <p:sldId id="290" r:id="rId3"/>
    <p:sldId id="272" r:id="rId4"/>
    <p:sldId id="287" r:id="rId5"/>
    <p:sldId id="28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8" autoAdjust="0"/>
    <p:restoredTop sz="94660"/>
  </p:normalViewPr>
  <p:slideViewPr>
    <p:cSldViewPr>
      <p:cViewPr varScale="1">
        <p:scale>
          <a:sx n="72" d="100"/>
          <a:sy n="72" d="100"/>
        </p:scale>
        <p:origin x="66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4C6E-10A5-425E-A605-7C070182CBAB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0659-929D-489B-A736-E174E94A13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228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395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486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9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72" y="2478596"/>
            <a:ext cx="9468544" cy="19008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g-BG" sz="6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Съединението и неговата защита</a:t>
            </a:r>
            <a:endParaRPr lang="en-US" sz="6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  <p:grpSp>
        <p:nvGrpSpPr>
          <p:cNvPr id="9" name="Групиране 8">
            <a:extLst>
              <a:ext uri="{FF2B5EF4-FFF2-40B4-BE49-F238E27FC236}">
                <a16:creationId xmlns:a16="http://schemas.microsoft.com/office/drawing/2014/main" id="{78B7B4FE-2954-495C-BFFD-ACB9FA0CA00E}"/>
              </a:ext>
            </a:extLst>
          </p:cNvPr>
          <p:cNvGrpSpPr/>
          <p:nvPr/>
        </p:nvGrpSpPr>
        <p:grpSpPr>
          <a:xfrm>
            <a:off x="724055" y="505066"/>
            <a:ext cx="7695890" cy="5847868"/>
            <a:chOff x="724055" y="674343"/>
            <a:chExt cx="7695890" cy="5847868"/>
          </a:xfrm>
        </p:grpSpPr>
        <p:pic>
          <p:nvPicPr>
            <p:cNvPr id="7" name="Картина 6">
              <a:extLst>
                <a:ext uri="{FF2B5EF4-FFF2-40B4-BE49-F238E27FC236}">
                  <a16:creationId xmlns:a16="http://schemas.microsoft.com/office/drawing/2014/main" id="{8E40D2EC-10FC-4838-A78C-F1A463977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55" y="674343"/>
              <a:ext cx="7695890" cy="5509314"/>
            </a:xfrm>
            <a:prstGeom prst="rect">
              <a:avLst/>
            </a:prstGeom>
          </p:spPr>
        </p:pic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61C18BBC-1593-4BE1-83DC-6D8CF91F0A86}"/>
                </a:ext>
              </a:extLst>
            </p:cNvPr>
            <p:cNvSpPr txBox="1"/>
            <p:nvPr/>
          </p:nvSpPr>
          <p:spPr>
            <a:xfrm>
              <a:off x="2879812" y="6183657"/>
              <a:ext cx="338437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Съединението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на </a:t>
              </a:r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България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5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Източна Румелия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80728"/>
            <a:ext cx="8819917" cy="25202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Източна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Румелия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създадена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провинция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земите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днешна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Южна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център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Пловдив.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няма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войска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българският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език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обявен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за официален.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започват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търсят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пътища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за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обединение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Източна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Румелия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Княжество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6" name="Групиране 15">
            <a:extLst>
              <a:ext uri="{FF2B5EF4-FFF2-40B4-BE49-F238E27FC236}">
                <a16:creationId xmlns:a16="http://schemas.microsoft.com/office/drawing/2014/main" id="{49E68060-04FE-4648-BF42-BC30BF42EC2B}"/>
              </a:ext>
            </a:extLst>
          </p:cNvPr>
          <p:cNvGrpSpPr/>
          <p:nvPr/>
        </p:nvGrpSpPr>
        <p:grpSpPr>
          <a:xfrm>
            <a:off x="4716016" y="3459128"/>
            <a:ext cx="4123778" cy="3375194"/>
            <a:chOff x="4840711" y="3459128"/>
            <a:chExt cx="4123778" cy="3375194"/>
          </a:xfrm>
        </p:grpSpPr>
        <p:sp>
          <p:nvSpPr>
            <p:cNvPr id="14" name="Текстово поле 13">
              <a:extLst>
                <a:ext uri="{FF2B5EF4-FFF2-40B4-BE49-F238E27FC236}">
                  <a16:creationId xmlns:a16="http://schemas.microsoft.com/office/drawing/2014/main" id="{E482A46A-2E7E-49CB-B681-31DD3F84570B}"/>
                </a:ext>
              </a:extLst>
            </p:cNvPr>
            <p:cNvSpPr txBox="1"/>
            <p:nvPr/>
          </p:nvSpPr>
          <p:spPr>
            <a:xfrm>
              <a:off x="5051475" y="6526545"/>
              <a:ext cx="3702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Революционен комитет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0" name="Картина 9">
              <a:extLst>
                <a:ext uri="{FF2B5EF4-FFF2-40B4-BE49-F238E27FC236}">
                  <a16:creationId xmlns:a16="http://schemas.microsoft.com/office/drawing/2014/main" id="{7520A49F-CBDB-4C90-9C86-CD10626B0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0711" y="3459128"/>
              <a:ext cx="4123778" cy="30645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Групиране 14">
            <a:extLst>
              <a:ext uri="{FF2B5EF4-FFF2-40B4-BE49-F238E27FC236}">
                <a16:creationId xmlns:a16="http://schemas.microsoft.com/office/drawing/2014/main" id="{31BFC8A5-517C-445D-91E1-54CB53E565DE}"/>
              </a:ext>
            </a:extLst>
          </p:cNvPr>
          <p:cNvGrpSpPr/>
          <p:nvPr/>
        </p:nvGrpSpPr>
        <p:grpSpPr>
          <a:xfrm>
            <a:off x="327385" y="3459128"/>
            <a:ext cx="4100599" cy="3375194"/>
            <a:chOff x="158661" y="3459128"/>
            <a:chExt cx="4100599" cy="3375194"/>
          </a:xfrm>
        </p:grpSpPr>
        <p:sp>
          <p:nvSpPr>
            <p:cNvPr id="17" name="Текстово поле 16">
              <a:extLst>
                <a:ext uri="{FF2B5EF4-FFF2-40B4-BE49-F238E27FC236}">
                  <a16:creationId xmlns:a16="http://schemas.microsoft.com/office/drawing/2014/main" id="{9F4A135E-90E9-47B7-A57E-4F529C5CEADB}"/>
                </a:ext>
              </a:extLst>
            </p:cNvPr>
            <p:cNvSpPr txBox="1"/>
            <p:nvPr/>
          </p:nvSpPr>
          <p:spPr>
            <a:xfrm>
              <a:off x="357835" y="6526545"/>
              <a:ext cx="3702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Правителство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на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Източна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Румелия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A7CED426-42C3-4807-9240-020CA2C44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61" y="3459128"/>
              <a:ext cx="4100599" cy="30645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208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Обявяване на Съединението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124744"/>
            <a:ext cx="8891925" cy="29523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6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септември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1885 г. в Пловдив било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провъзгласено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Съединението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Княжеството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Източна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Румелия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Княз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Александър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Батенберг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чрез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специален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документ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провъзгласил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себе си за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княз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Северна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Южна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" name="Групиране 13">
            <a:extLst>
              <a:ext uri="{FF2B5EF4-FFF2-40B4-BE49-F238E27FC236}">
                <a16:creationId xmlns:a16="http://schemas.microsoft.com/office/drawing/2014/main" id="{65C5AF11-40A0-4A37-B160-338920CD6F00}"/>
              </a:ext>
            </a:extLst>
          </p:cNvPr>
          <p:cNvGrpSpPr/>
          <p:nvPr/>
        </p:nvGrpSpPr>
        <p:grpSpPr>
          <a:xfrm>
            <a:off x="148949" y="2846831"/>
            <a:ext cx="2678771" cy="4011169"/>
            <a:chOff x="148949" y="2846831"/>
            <a:chExt cx="2678771" cy="4011169"/>
          </a:xfrm>
        </p:grpSpPr>
        <p:pic>
          <p:nvPicPr>
            <p:cNvPr id="13" name="Картина 12">
              <a:extLst>
                <a:ext uri="{FF2B5EF4-FFF2-40B4-BE49-F238E27FC236}">
                  <a16:creationId xmlns:a16="http://schemas.microsoft.com/office/drawing/2014/main" id="{4DCE8F8D-FCF5-4067-8C7C-B46A36FDB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49" y="2846831"/>
              <a:ext cx="2678771" cy="34879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Текстово поле 16">
              <a:extLst>
                <a:ext uri="{FF2B5EF4-FFF2-40B4-BE49-F238E27FC236}">
                  <a16:creationId xmlns:a16="http://schemas.microsoft.com/office/drawing/2014/main" id="{AF9269B9-7814-4632-8C1D-AE174BE5F742}"/>
                </a:ext>
              </a:extLst>
            </p:cNvPr>
            <p:cNvSpPr txBox="1"/>
            <p:nvPr/>
          </p:nvSpPr>
          <p:spPr>
            <a:xfrm>
              <a:off x="303566" y="6334780"/>
              <a:ext cx="23695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Обединена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България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худ. Николай Павлович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Групиране 14">
            <a:extLst>
              <a:ext uri="{FF2B5EF4-FFF2-40B4-BE49-F238E27FC236}">
                <a16:creationId xmlns:a16="http://schemas.microsoft.com/office/drawing/2014/main" id="{4E4C523D-0839-4797-8AEF-E39CE2F3446F}"/>
              </a:ext>
            </a:extLst>
          </p:cNvPr>
          <p:cNvGrpSpPr/>
          <p:nvPr/>
        </p:nvGrpSpPr>
        <p:grpSpPr>
          <a:xfrm>
            <a:off x="2987824" y="2949459"/>
            <a:ext cx="6020541" cy="3778713"/>
            <a:chOff x="2987824" y="2949459"/>
            <a:chExt cx="6020541" cy="3778713"/>
          </a:xfrm>
        </p:grpSpPr>
        <p:pic>
          <p:nvPicPr>
            <p:cNvPr id="11" name="Картина 10">
              <a:extLst>
                <a:ext uri="{FF2B5EF4-FFF2-40B4-BE49-F238E27FC236}">
                  <a16:creationId xmlns:a16="http://schemas.microsoft.com/office/drawing/2014/main" id="{EEB447F1-C36F-4EFD-8A9D-9DD2103CE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2949459"/>
              <a:ext cx="6020541" cy="33853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Текстово поле 17">
              <a:extLst>
                <a:ext uri="{FF2B5EF4-FFF2-40B4-BE49-F238E27FC236}">
                  <a16:creationId xmlns:a16="http://schemas.microsoft.com/office/drawing/2014/main" id="{718C7EB6-7F01-400A-90E8-8BA4E82E8C53}"/>
                </a:ext>
              </a:extLst>
            </p:cNvPr>
            <p:cNvSpPr txBox="1"/>
            <p:nvPr/>
          </p:nvSpPr>
          <p:spPr>
            <a:xfrm>
              <a:off x="3174535" y="6420395"/>
              <a:ext cx="56471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Княз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Александър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I приема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Съединението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в Пловдив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65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Защита на Съединението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08720"/>
            <a:ext cx="8891925" cy="295232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ноември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1885 г.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Сърбия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която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недоволна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съединението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обявила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война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войски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удържали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победи при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защитата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Сливница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Драгоман.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преминали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настъпление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сръбска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територия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Сърбия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изправена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пред разгром, но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Великите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сили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принудили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да прекрати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военните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действия.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Групиране 10">
            <a:extLst>
              <a:ext uri="{FF2B5EF4-FFF2-40B4-BE49-F238E27FC236}">
                <a16:creationId xmlns:a16="http://schemas.microsoft.com/office/drawing/2014/main" id="{45BB338B-E60F-47BA-9570-CC948D20B184}"/>
              </a:ext>
            </a:extLst>
          </p:cNvPr>
          <p:cNvGrpSpPr/>
          <p:nvPr/>
        </p:nvGrpSpPr>
        <p:grpSpPr>
          <a:xfrm>
            <a:off x="323528" y="3616980"/>
            <a:ext cx="4165600" cy="3241020"/>
            <a:chOff x="107504" y="3616980"/>
            <a:chExt cx="4165600" cy="3241020"/>
          </a:xfrm>
        </p:grpSpPr>
        <p:sp>
          <p:nvSpPr>
            <p:cNvPr id="6" name="Текстово поле 5">
              <a:extLst>
                <a:ext uri="{FF2B5EF4-FFF2-40B4-BE49-F238E27FC236}">
                  <a16:creationId xmlns:a16="http://schemas.microsoft.com/office/drawing/2014/main" id="{AE05F451-2233-4B26-A0EB-212771E838DC}"/>
                </a:ext>
              </a:extLst>
            </p:cNvPr>
            <p:cNvSpPr txBox="1"/>
            <p:nvPr/>
          </p:nvSpPr>
          <p:spPr>
            <a:xfrm>
              <a:off x="107504" y="6334780"/>
              <a:ext cx="4165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Пантеон “Майка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България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”</a:t>
              </a:r>
            </a:p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край село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Гургулят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7" name="Картина 6">
              <a:extLst>
                <a:ext uri="{FF2B5EF4-FFF2-40B4-BE49-F238E27FC236}">
                  <a16:creationId xmlns:a16="http://schemas.microsoft.com/office/drawing/2014/main" id="{1D8D62AD-F04C-485B-B2B8-D93E0DA53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16980"/>
              <a:ext cx="4165600" cy="2717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иране 9">
            <a:extLst>
              <a:ext uri="{FF2B5EF4-FFF2-40B4-BE49-F238E27FC236}">
                <a16:creationId xmlns:a16="http://schemas.microsoft.com/office/drawing/2014/main" id="{A3A556AF-4B76-4AC6-8DD5-319270BBF359}"/>
              </a:ext>
            </a:extLst>
          </p:cNvPr>
          <p:cNvGrpSpPr/>
          <p:nvPr/>
        </p:nvGrpSpPr>
        <p:grpSpPr>
          <a:xfrm>
            <a:off x="4788024" y="3616980"/>
            <a:ext cx="3992427" cy="3241020"/>
            <a:chOff x="5044069" y="3616980"/>
            <a:chExt cx="3992427" cy="3241020"/>
          </a:xfrm>
        </p:grpSpPr>
        <p:sp>
          <p:nvSpPr>
            <p:cNvPr id="5" name="Текстово поле 4">
              <a:extLst>
                <a:ext uri="{FF2B5EF4-FFF2-40B4-BE49-F238E27FC236}">
                  <a16:creationId xmlns:a16="http://schemas.microsoft.com/office/drawing/2014/main" id="{C18FE2E1-68D7-47E1-87F7-AD2535DA9A70}"/>
                </a:ext>
              </a:extLst>
            </p:cNvPr>
            <p:cNvSpPr txBox="1"/>
            <p:nvPr/>
          </p:nvSpPr>
          <p:spPr>
            <a:xfrm>
              <a:off x="5044069" y="6334780"/>
              <a:ext cx="3992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„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Главната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позиция при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Сливница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“, худ. Антони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Пьотровски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9" name="Картина 8">
              <a:extLst>
                <a:ext uri="{FF2B5EF4-FFF2-40B4-BE49-F238E27FC236}">
                  <a16:creationId xmlns:a16="http://schemas.microsoft.com/office/drawing/2014/main" id="{A763372B-25F3-4171-8983-DD2BC7C51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069" y="3616980"/>
              <a:ext cx="3992427" cy="2717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2734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191</Words>
  <Application>Microsoft Office PowerPoint</Application>
  <PresentationFormat>Презентация на цял екран (4:3)</PresentationFormat>
  <Paragraphs>28</Paragraphs>
  <Slides>5</Slides>
  <Notes>3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Wingdings</vt:lpstr>
      <vt:lpstr>Office Theme</vt:lpstr>
      <vt:lpstr>Съединението и неговата защита</vt:lpstr>
      <vt:lpstr>Презентация на PowerPoint</vt:lpstr>
      <vt:lpstr>Източна Румелия</vt:lpstr>
      <vt:lpstr>Обявяване на Съединението</vt:lpstr>
      <vt:lpstr>Защита на Съединението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Ivan Parvanov</cp:lastModifiedBy>
  <cp:revision>101</cp:revision>
  <dcterms:created xsi:type="dcterms:W3CDTF">2012-10-16T15:49:21Z</dcterms:created>
  <dcterms:modified xsi:type="dcterms:W3CDTF">2020-04-03T11:24:22Z</dcterms:modified>
</cp:coreProperties>
</file>