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11"/>
  </p:notesMasterIdLst>
  <p:sldIdLst>
    <p:sldId id="256" r:id="rId2"/>
    <p:sldId id="282" r:id="rId3"/>
    <p:sldId id="272" r:id="rId4"/>
    <p:sldId id="285" r:id="rId5"/>
    <p:sldId id="286" r:id="rId6"/>
    <p:sldId id="287" r:id="rId7"/>
    <p:sldId id="289" r:id="rId8"/>
    <p:sldId id="288" r:id="rId9"/>
    <p:sldId id="29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8" autoAdjust="0"/>
    <p:restoredTop sz="94660"/>
  </p:normalViewPr>
  <p:slideViewPr>
    <p:cSldViewPr>
      <p:cViewPr varScale="1">
        <p:scale>
          <a:sx n="102" d="100"/>
          <a:sy n="102" d="100"/>
        </p:scale>
        <p:origin x="132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D4C6E-10A5-425E-A605-7C070182CBAB}" type="datetimeFigureOut">
              <a:rPr lang="bg-BG" smtClean="0"/>
              <a:t>2.4.2020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10659-929D-489B-A736-E174E94A13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0031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72289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32846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79927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9778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46164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3983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47328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1166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27398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81120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02503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27695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10747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1342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79712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77740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89980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22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bg1"/>
            </a:gs>
            <a:gs pos="82000">
              <a:schemeClr val="accent5">
                <a:lumMod val="20000"/>
                <a:lumOff val="80000"/>
                <a:alpha val="37000"/>
              </a:schemeClr>
            </a:gs>
            <a:gs pos="97000">
              <a:schemeClr val="accent5">
                <a:alpha val="71000"/>
                <a:lumMod val="31000"/>
                <a:lumOff val="69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7902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FDD5E-EA63-48E2-9629-7E17C0CA6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2272" y="2481166"/>
            <a:ext cx="9468544" cy="1895668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defRPr/>
            </a:pPr>
            <a:r>
              <a:rPr lang="bg-BG" sz="6500" b="1" dirty="0">
                <a:ln/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Старопланинска област</a:t>
            </a:r>
            <a:endParaRPr lang="en-US" sz="6500" b="1" dirty="0">
              <a:ln/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B8837-B29E-4DAA-8D5A-122A507C2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bg-BG" sz="3800" dirty="0"/>
              <a:t>      </a:t>
            </a:r>
            <a:endParaRPr lang="en-US" sz="3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ECB8837-B29E-4DAA-8D5A-122A507C2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bg-BG" sz="3800" dirty="0"/>
              <a:t>      </a:t>
            </a:r>
            <a:endParaRPr lang="en-US" sz="3800" dirty="0"/>
          </a:p>
        </p:txBody>
      </p:sp>
      <p:grpSp>
        <p:nvGrpSpPr>
          <p:cNvPr id="5" name="Групиране 4">
            <a:extLst>
              <a:ext uri="{FF2B5EF4-FFF2-40B4-BE49-F238E27FC236}">
                <a16:creationId xmlns:a16="http://schemas.microsoft.com/office/drawing/2014/main" id="{4B59C84D-F606-43BB-A14A-1E7AFCC4FD20}"/>
              </a:ext>
            </a:extLst>
          </p:cNvPr>
          <p:cNvGrpSpPr/>
          <p:nvPr/>
        </p:nvGrpSpPr>
        <p:grpSpPr>
          <a:xfrm>
            <a:off x="514703" y="431802"/>
            <a:ext cx="8114594" cy="5994397"/>
            <a:chOff x="395536" y="476672"/>
            <a:chExt cx="8114594" cy="5994397"/>
          </a:xfrm>
        </p:grpSpPr>
        <p:sp>
          <p:nvSpPr>
            <p:cNvPr id="4" name="Текстово поле 3">
              <a:extLst>
                <a:ext uri="{FF2B5EF4-FFF2-40B4-BE49-F238E27FC236}">
                  <a16:creationId xmlns:a16="http://schemas.microsoft.com/office/drawing/2014/main" id="{4059342B-5E66-44FB-B876-E3F627FB2A17}"/>
                </a:ext>
              </a:extLst>
            </p:cNvPr>
            <p:cNvSpPr txBox="1"/>
            <p:nvPr/>
          </p:nvSpPr>
          <p:spPr>
            <a:xfrm>
              <a:off x="3156689" y="6132515"/>
              <a:ext cx="2592288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Природни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области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69CBC64-DE47-48D3-8C50-EB7B50EE5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476672"/>
              <a:ext cx="8114594" cy="56558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02164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Географско положение</a:t>
            </a:r>
            <a:endParaRPr lang="en-US" sz="4000" b="1" dirty="0">
              <a:ln/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" y="4581128"/>
            <a:ext cx="8891925" cy="19442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Старопланинската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област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север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граничи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Дунавската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равнина, а на юг – с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Преходната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област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 запад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започва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от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границата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със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Сърбия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изток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стига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до Черно море при нос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Емине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5A00000E-FA3F-4D8A-843A-CC9379501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168951"/>
            <a:ext cx="9000000" cy="3052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867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Релеф</a:t>
            </a:r>
            <a:r>
              <a:rPr lang="bg-BG" sz="4000" b="1" dirty="0">
                <a:ln/>
                <a:solidFill>
                  <a:schemeClr val="accent3"/>
                </a:solidFill>
                <a:latin typeface="Comic Sans MS" pitchFamily="66" charset="0"/>
              </a:rPr>
              <a:t> </a:t>
            </a:r>
            <a:endParaRPr lang="en-US" sz="40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7" y="980728"/>
            <a:ext cx="8891925" cy="26642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Предбалканът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обхваща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северните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по-ниски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части на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Старопланинската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област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представлява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широка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ивица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от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възвишения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ниски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планини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 юг от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Предбалкана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издига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Стара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планина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полегати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склонове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север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по-стръмни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труднодостъпни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юг.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Най-висок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връх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областта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 Ботев – 2376 м.</a:t>
            </a:r>
          </a:p>
        </p:txBody>
      </p:sp>
      <p:grpSp>
        <p:nvGrpSpPr>
          <p:cNvPr id="11" name="Групиране 10">
            <a:extLst>
              <a:ext uri="{FF2B5EF4-FFF2-40B4-BE49-F238E27FC236}">
                <a16:creationId xmlns:a16="http://schemas.microsoft.com/office/drawing/2014/main" id="{6E00782A-9E20-43DC-A378-12D6A53A0CB1}"/>
              </a:ext>
            </a:extLst>
          </p:cNvPr>
          <p:cNvGrpSpPr/>
          <p:nvPr/>
        </p:nvGrpSpPr>
        <p:grpSpPr>
          <a:xfrm>
            <a:off x="82223" y="3720604"/>
            <a:ext cx="4993833" cy="3164780"/>
            <a:chOff x="82223" y="3720604"/>
            <a:chExt cx="4993833" cy="3164780"/>
          </a:xfrm>
        </p:grpSpPr>
        <p:pic>
          <p:nvPicPr>
            <p:cNvPr id="6" name="Картина 5">
              <a:extLst>
                <a:ext uri="{FF2B5EF4-FFF2-40B4-BE49-F238E27FC236}">
                  <a16:creationId xmlns:a16="http://schemas.microsoft.com/office/drawing/2014/main" id="{0F516DA3-8F22-49BA-94D9-D297DE8DB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23" y="3720604"/>
              <a:ext cx="4993833" cy="28816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Текстово поле 11">
              <a:extLst>
                <a:ext uri="{FF2B5EF4-FFF2-40B4-BE49-F238E27FC236}">
                  <a16:creationId xmlns:a16="http://schemas.microsoft.com/office/drawing/2014/main" id="{212F5EBF-163F-482E-AE7A-FA470584ED36}"/>
                </a:ext>
              </a:extLst>
            </p:cNvPr>
            <p:cNvSpPr txBox="1"/>
            <p:nvPr/>
          </p:nvSpPr>
          <p:spPr>
            <a:xfrm>
              <a:off x="885594" y="6577607"/>
              <a:ext cx="3387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Котел</a:t>
              </a:r>
            </a:p>
          </p:txBody>
        </p:sp>
      </p:grpSp>
      <p:grpSp>
        <p:nvGrpSpPr>
          <p:cNvPr id="14" name="Групиране 13">
            <a:extLst>
              <a:ext uri="{FF2B5EF4-FFF2-40B4-BE49-F238E27FC236}">
                <a16:creationId xmlns:a16="http://schemas.microsoft.com/office/drawing/2014/main" id="{144EA3F6-4608-4AE0-8DD0-643222EBE32B}"/>
              </a:ext>
            </a:extLst>
          </p:cNvPr>
          <p:cNvGrpSpPr/>
          <p:nvPr/>
        </p:nvGrpSpPr>
        <p:grpSpPr>
          <a:xfrm>
            <a:off x="5162995" y="3701470"/>
            <a:ext cx="3873501" cy="3183914"/>
            <a:chOff x="5162995" y="3701470"/>
            <a:chExt cx="3873501" cy="3183914"/>
          </a:xfrm>
        </p:grpSpPr>
        <p:pic>
          <p:nvPicPr>
            <p:cNvPr id="9" name="Картина 8">
              <a:extLst>
                <a:ext uri="{FF2B5EF4-FFF2-40B4-BE49-F238E27FC236}">
                  <a16:creationId xmlns:a16="http://schemas.microsoft.com/office/drawing/2014/main" id="{9F87F637-D3CE-4450-ADE8-D1DDA108F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995" y="3701470"/>
              <a:ext cx="3873501" cy="29008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Текстово поле 12">
              <a:extLst>
                <a:ext uri="{FF2B5EF4-FFF2-40B4-BE49-F238E27FC236}">
                  <a16:creationId xmlns:a16="http://schemas.microsoft.com/office/drawing/2014/main" id="{38D1FE7C-9A01-4569-859F-80CAEA3E29D1}"/>
                </a:ext>
              </a:extLst>
            </p:cNvPr>
            <p:cNvSpPr txBox="1"/>
            <p:nvPr/>
          </p:nvSpPr>
          <p:spPr>
            <a:xfrm>
              <a:off x="5406200" y="6577607"/>
              <a:ext cx="3387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Връх Купците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362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Води</a:t>
            </a:r>
            <a:r>
              <a:rPr lang="bg-BG" sz="4000" b="1" dirty="0">
                <a:ln/>
                <a:solidFill>
                  <a:schemeClr val="accent3"/>
                </a:solidFill>
                <a:latin typeface="Comic Sans MS" pitchFamily="66" charset="0"/>
              </a:rPr>
              <a:t> </a:t>
            </a:r>
            <a:endParaRPr lang="en-US" sz="40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7" y="980728"/>
            <a:ext cx="8891925" cy="23042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Водното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богатство 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представено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от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дунавските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притоци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Искър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Вит,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Осъм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Янтра и др.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 юг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към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Егейско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море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протича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р.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Тунджа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към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Черно море – р.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Камчия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областта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има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минерални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извори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grpSp>
        <p:nvGrpSpPr>
          <p:cNvPr id="8" name="Групиране 7">
            <a:extLst>
              <a:ext uri="{FF2B5EF4-FFF2-40B4-BE49-F238E27FC236}">
                <a16:creationId xmlns:a16="http://schemas.microsoft.com/office/drawing/2014/main" id="{1B1B7D56-84C8-4AEB-AE34-95708B98C89B}"/>
              </a:ext>
            </a:extLst>
          </p:cNvPr>
          <p:cNvGrpSpPr/>
          <p:nvPr/>
        </p:nvGrpSpPr>
        <p:grpSpPr>
          <a:xfrm>
            <a:off x="35496" y="3439684"/>
            <a:ext cx="4591129" cy="3395923"/>
            <a:chOff x="35496" y="3439684"/>
            <a:chExt cx="4591129" cy="3395923"/>
          </a:xfrm>
        </p:grpSpPr>
        <p:sp>
          <p:nvSpPr>
            <p:cNvPr id="7" name="Текстово поле 6">
              <a:extLst>
                <a:ext uri="{FF2B5EF4-FFF2-40B4-BE49-F238E27FC236}">
                  <a16:creationId xmlns:a16="http://schemas.microsoft.com/office/drawing/2014/main" id="{04A5053A-A27A-4078-BA29-3F8E7AC64927}"/>
                </a:ext>
              </a:extLst>
            </p:cNvPr>
            <p:cNvSpPr txBox="1"/>
            <p:nvPr/>
          </p:nvSpPr>
          <p:spPr>
            <a:xfrm>
              <a:off x="637515" y="6527830"/>
              <a:ext cx="3387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Искърски пролом</a:t>
              </a:r>
            </a:p>
          </p:txBody>
        </p:sp>
        <p:pic>
          <p:nvPicPr>
            <p:cNvPr id="18" name="Картина 17">
              <a:extLst>
                <a:ext uri="{FF2B5EF4-FFF2-40B4-BE49-F238E27FC236}">
                  <a16:creationId xmlns:a16="http://schemas.microsoft.com/office/drawing/2014/main" id="{879E81F6-624F-4D78-A8DC-47C2DA306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439684"/>
              <a:ext cx="4591129" cy="30617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9" name="Групиране 8">
            <a:extLst>
              <a:ext uri="{FF2B5EF4-FFF2-40B4-BE49-F238E27FC236}">
                <a16:creationId xmlns:a16="http://schemas.microsoft.com/office/drawing/2014/main" id="{5A7567A7-4702-484F-9CA7-2936029367FE}"/>
              </a:ext>
            </a:extLst>
          </p:cNvPr>
          <p:cNvGrpSpPr/>
          <p:nvPr/>
        </p:nvGrpSpPr>
        <p:grpSpPr>
          <a:xfrm>
            <a:off x="4747094" y="3429001"/>
            <a:ext cx="4361410" cy="3406606"/>
            <a:chOff x="4747094" y="3429001"/>
            <a:chExt cx="4361410" cy="3406606"/>
          </a:xfrm>
        </p:grpSpPr>
        <p:sp>
          <p:nvSpPr>
            <p:cNvPr id="10" name="Текстово поле 9">
              <a:extLst>
                <a:ext uri="{FF2B5EF4-FFF2-40B4-BE49-F238E27FC236}">
                  <a16:creationId xmlns:a16="http://schemas.microsoft.com/office/drawing/2014/main" id="{AD1ECBBD-D6AC-4737-8738-EA9C0A78F73E}"/>
                </a:ext>
              </a:extLst>
            </p:cNvPr>
            <p:cNvSpPr txBox="1"/>
            <p:nvPr/>
          </p:nvSpPr>
          <p:spPr>
            <a:xfrm>
              <a:off x="5234254" y="6527830"/>
              <a:ext cx="3387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Язовир </a:t>
              </a:r>
              <a:r>
                <a:rPr lang="bg-BG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Йовковци</a:t>
              </a:r>
              <a:r>
                <a:rPr lang="bg-BG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</a:p>
          </p:txBody>
        </p:sp>
        <p:pic>
          <p:nvPicPr>
            <p:cNvPr id="6" name="Картина 5">
              <a:extLst>
                <a:ext uri="{FF2B5EF4-FFF2-40B4-BE49-F238E27FC236}">
                  <a16:creationId xmlns:a16="http://schemas.microsoft.com/office/drawing/2014/main" id="{D7207A7C-3887-4994-BB05-1E8302837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7094" y="3429001"/>
              <a:ext cx="4361410" cy="30617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09396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Растителност</a:t>
            </a:r>
            <a:r>
              <a:rPr lang="bg-BG" sz="4000" b="1" dirty="0">
                <a:ln/>
                <a:solidFill>
                  <a:schemeClr val="accent3"/>
                </a:solidFill>
                <a:latin typeface="Comic Sans MS" pitchFamily="66" charset="0"/>
              </a:rPr>
              <a:t> </a:t>
            </a:r>
            <a:endParaRPr lang="en-US" sz="40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7" y="5013176"/>
            <a:ext cx="8891925" cy="155916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областта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има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добре развита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горска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растителност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от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широколистните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видове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а в най-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високите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 части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има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иглолистни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гори.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Тук се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намират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най-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обширните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букови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гори 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FA0309EE-557D-4B56-ABB4-6E2A411EB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890718"/>
            <a:ext cx="7200800" cy="405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019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Животински свят </a:t>
            </a:r>
            <a:endParaRPr lang="en-US" sz="4000" b="1" dirty="0">
              <a:ln/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7" y="1005744"/>
            <a:ext cx="8891925" cy="17751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Животинският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свят е богат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различни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видове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–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сърна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диви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кози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вълци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лисици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От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птиците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срещат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дроздът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скалния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орел, а от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влечугите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–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усойницата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grpSp>
        <p:nvGrpSpPr>
          <p:cNvPr id="16" name="Групиране 15">
            <a:extLst>
              <a:ext uri="{FF2B5EF4-FFF2-40B4-BE49-F238E27FC236}">
                <a16:creationId xmlns:a16="http://schemas.microsoft.com/office/drawing/2014/main" id="{CBFD7CED-EF52-49BF-BD8D-21EF3DF937A9}"/>
              </a:ext>
            </a:extLst>
          </p:cNvPr>
          <p:cNvGrpSpPr/>
          <p:nvPr/>
        </p:nvGrpSpPr>
        <p:grpSpPr>
          <a:xfrm>
            <a:off x="4470610" y="2919809"/>
            <a:ext cx="4547351" cy="3893567"/>
            <a:chOff x="4470610" y="2919809"/>
            <a:chExt cx="4547351" cy="3893567"/>
          </a:xfrm>
        </p:grpSpPr>
        <p:sp>
          <p:nvSpPr>
            <p:cNvPr id="19" name="Текстово поле 18">
              <a:extLst>
                <a:ext uri="{FF2B5EF4-FFF2-40B4-BE49-F238E27FC236}">
                  <a16:creationId xmlns:a16="http://schemas.microsoft.com/office/drawing/2014/main" id="{0B4B3213-050A-4908-81F8-26917D8C81F7}"/>
                </a:ext>
              </a:extLst>
            </p:cNvPr>
            <p:cNvSpPr txBox="1"/>
            <p:nvPr/>
          </p:nvSpPr>
          <p:spPr>
            <a:xfrm>
              <a:off x="5050740" y="6505599"/>
              <a:ext cx="3387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Скален орел</a:t>
              </a:r>
            </a:p>
          </p:txBody>
        </p:sp>
        <p:pic>
          <p:nvPicPr>
            <p:cNvPr id="10" name="Картина 9">
              <a:extLst>
                <a:ext uri="{FF2B5EF4-FFF2-40B4-BE49-F238E27FC236}">
                  <a16:creationId xmlns:a16="http://schemas.microsoft.com/office/drawing/2014/main" id="{459BC1AF-D171-4FA3-BBA8-E706452C3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610" y="2919809"/>
              <a:ext cx="4547351" cy="35886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3" name="Групиране 12">
            <a:extLst>
              <a:ext uri="{FF2B5EF4-FFF2-40B4-BE49-F238E27FC236}">
                <a16:creationId xmlns:a16="http://schemas.microsoft.com/office/drawing/2014/main" id="{16CBFC7B-FF66-427E-9B1F-8271BC56BBA8}"/>
              </a:ext>
            </a:extLst>
          </p:cNvPr>
          <p:cNvGrpSpPr/>
          <p:nvPr/>
        </p:nvGrpSpPr>
        <p:grpSpPr>
          <a:xfrm>
            <a:off x="121102" y="2919809"/>
            <a:ext cx="4203324" cy="3893567"/>
            <a:chOff x="121102" y="2919809"/>
            <a:chExt cx="4203324" cy="3893567"/>
          </a:xfrm>
        </p:grpSpPr>
        <p:sp>
          <p:nvSpPr>
            <p:cNvPr id="14" name="Текстово поле 13">
              <a:extLst>
                <a:ext uri="{FF2B5EF4-FFF2-40B4-BE49-F238E27FC236}">
                  <a16:creationId xmlns:a16="http://schemas.microsoft.com/office/drawing/2014/main" id="{F56110A1-2B93-440F-B974-88A06421C1F4}"/>
                </a:ext>
              </a:extLst>
            </p:cNvPr>
            <p:cNvSpPr txBox="1"/>
            <p:nvPr/>
          </p:nvSpPr>
          <p:spPr>
            <a:xfrm>
              <a:off x="529219" y="6505599"/>
              <a:ext cx="3387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Сърна</a:t>
              </a:r>
            </a:p>
          </p:txBody>
        </p:sp>
        <p:pic>
          <p:nvPicPr>
            <p:cNvPr id="12" name="Картина 11">
              <a:extLst>
                <a:ext uri="{FF2B5EF4-FFF2-40B4-BE49-F238E27FC236}">
                  <a16:creationId xmlns:a16="http://schemas.microsoft.com/office/drawing/2014/main" id="{4AC29340-A98A-4E4E-BCD1-EECA7FF5F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102" y="2919809"/>
              <a:ext cx="4203324" cy="36055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72055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Природно лице </a:t>
            </a:r>
            <a:endParaRPr lang="en-US" sz="4000" b="1" dirty="0">
              <a:ln/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6" y="4581128"/>
            <a:ext cx="8891925" cy="20882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От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полезните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изкопаеми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срещат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въглища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железни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руди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медни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руди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варовици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мрамори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Снежната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покривка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областта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задържа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3 – 4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месеца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Почвите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сиви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горски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канелени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кафяви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горски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39875F46-B60D-4C83-A41A-75B53A9AB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95524"/>
            <a:ext cx="6480716" cy="3681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27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Стопанска дейност</a:t>
            </a:r>
            <a:endParaRPr lang="en-US" sz="4000" b="1" dirty="0">
              <a:ln/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" y="4293096"/>
            <a:ext cx="8891925" cy="22322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От горите се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добива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дървен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материал.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Произвеждат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 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млечни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продукти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пластмаса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мебели,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платове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килими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По-големи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градове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Враца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Ловеч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Габрово, Велико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Търново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Троян.</a:t>
            </a:r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F600AEB2-8E88-4384-A9CB-0DD1AE448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003446"/>
            <a:ext cx="9000000" cy="3056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4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Попътна струя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ема н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леди тел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935</TotalTime>
  <Words>293</Words>
  <Application>Microsoft Office PowerPoint</Application>
  <PresentationFormat>Презентация на цял екран (4:3)</PresentationFormat>
  <Paragraphs>48</Paragraphs>
  <Slides>9</Slides>
  <Notes>7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Wingdings</vt:lpstr>
      <vt:lpstr>Office Theme</vt:lpstr>
      <vt:lpstr>Старопланинска област</vt:lpstr>
      <vt:lpstr>Презентация на PowerPoint</vt:lpstr>
      <vt:lpstr>Географско положение</vt:lpstr>
      <vt:lpstr>Релеф </vt:lpstr>
      <vt:lpstr>Води </vt:lpstr>
      <vt:lpstr>Растителност </vt:lpstr>
      <vt:lpstr>Животински свят </vt:lpstr>
      <vt:lpstr>Природно лице </vt:lpstr>
      <vt:lpstr>Стопанска дейност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Траките</dc:title>
  <dc:creator>Your User Name</dc:creator>
  <cp:lastModifiedBy>Ivan Parvanov</cp:lastModifiedBy>
  <cp:revision>115</cp:revision>
  <dcterms:created xsi:type="dcterms:W3CDTF">2012-10-16T15:49:21Z</dcterms:created>
  <dcterms:modified xsi:type="dcterms:W3CDTF">2020-04-02T14:38:53Z</dcterms:modified>
</cp:coreProperties>
</file>