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1"/>
  </p:notesMasterIdLst>
  <p:sldIdLst>
    <p:sldId id="256" r:id="rId2"/>
    <p:sldId id="272" r:id="rId3"/>
    <p:sldId id="287" r:id="rId4"/>
    <p:sldId id="295" r:id="rId5"/>
    <p:sldId id="291" r:id="rId6"/>
    <p:sldId id="292" r:id="rId7"/>
    <p:sldId id="296" r:id="rId8"/>
    <p:sldId id="293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970" autoAdjust="0"/>
  </p:normalViewPr>
  <p:slideViewPr>
    <p:cSldViewPr>
      <p:cViewPr varScale="1">
        <p:scale>
          <a:sx n="106" d="100"/>
          <a:sy n="106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28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395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59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09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456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118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237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478596"/>
            <a:ext cx="9468544" cy="19008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Борби за национално обединение</a:t>
            </a:r>
            <a:endParaRPr lang="en-US" sz="6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Македония и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Одринско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 в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борба</a:t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</a:b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за свобода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80728"/>
            <a:ext cx="8819917" cy="2232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Кресненско-Разложкото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въстание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избухнало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1878 г.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обхванало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части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Пиринска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Македония.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Илинденско-Преображенско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въстание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избухнало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Македония на 2 август 1903 г. и на 19 август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Одринска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9" name="Картина 18">
            <a:extLst>
              <a:ext uri="{FF2B5EF4-FFF2-40B4-BE49-F238E27FC236}">
                <a16:creationId xmlns:a16="http://schemas.microsoft.com/office/drawing/2014/main" id="{056EB2F8-4D55-49DC-9673-4B0CAE283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40" y="2564904"/>
            <a:ext cx="6565392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Независимостта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80728"/>
            <a:ext cx="8891925" cy="2160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продължавала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бъде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зависима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империя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плащала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ежегодно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данък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султана.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22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септември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1908 г.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обявена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Независимостта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Княз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Фердинанд 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провъзгласен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 „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цар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всички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”.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3" name="Групиране 22">
            <a:extLst>
              <a:ext uri="{FF2B5EF4-FFF2-40B4-BE49-F238E27FC236}">
                <a16:creationId xmlns:a16="http://schemas.microsoft.com/office/drawing/2014/main" id="{0836F836-895A-458A-AB0B-CB8A96ADB986}"/>
              </a:ext>
            </a:extLst>
          </p:cNvPr>
          <p:cNvGrpSpPr/>
          <p:nvPr/>
        </p:nvGrpSpPr>
        <p:grpSpPr>
          <a:xfrm>
            <a:off x="555350" y="3068960"/>
            <a:ext cx="4448697" cy="3672408"/>
            <a:chOff x="555350" y="3068960"/>
            <a:chExt cx="4448697" cy="3672408"/>
          </a:xfrm>
        </p:grpSpPr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AF9269B9-7814-4632-8C1D-AE174BE5F742}"/>
                </a:ext>
              </a:extLst>
            </p:cNvPr>
            <p:cNvSpPr txBox="1"/>
            <p:nvPr/>
          </p:nvSpPr>
          <p:spPr>
            <a:xfrm>
              <a:off x="1005521" y="6433591"/>
              <a:ext cx="3548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Цар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Фердинанд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0" name="Картина 19">
              <a:extLst>
                <a:ext uri="{FF2B5EF4-FFF2-40B4-BE49-F238E27FC236}">
                  <a16:creationId xmlns:a16="http://schemas.microsoft.com/office/drawing/2014/main" id="{8EAD03A3-5496-4487-ADA5-840F20A66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50" y="3068960"/>
              <a:ext cx="4448697" cy="33344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4" name="Групиране 23">
            <a:extLst>
              <a:ext uri="{FF2B5EF4-FFF2-40B4-BE49-F238E27FC236}">
                <a16:creationId xmlns:a16="http://schemas.microsoft.com/office/drawing/2014/main" id="{EED90147-194A-4AA7-A1DF-39B1FF770F5E}"/>
              </a:ext>
            </a:extLst>
          </p:cNvPr>
          <p:cNvGrpSpPr/>
          <p:nvPr/>
        </p:nvGrpSpPr>
        <p:grpSpPr>
          <a:xfrm>
            <a:off x="5724128" y="3068960"/>
            <a:ext cx="2484884" cy="3830270"/>
            <a:chOff x="5724128" y="3068960"/>
            <a:chExt cx="2484884" cy="3830270"/>
          </a:xfrm>
        </p:grpSpPr>
        <p:sp>
          <p:nvSpPr>
            <p:cNvPr id="18" name="Текстово поле 17">
              <a:extLst>
                <a:ext uri="{FF2B5EF4-FFF2-40B4-BE49-F238E27FC236}">
                  <a16:creationId xmlns:a16="http://schemas.microsoft.com/office/drawing/2014/main" id="{718C7EB6-7F01-400A-90E8-8BA4E82E8C53}"/>
                </a:ext>
              </a:extLst>
            </p:cNvPr>
            <p:cNvSpPr txBox="1"/>
            <p:nvPr/>
          </p:nvSpPr>
          <p:spPr>
            <a:xfrm>
              <a:off x="5724128" y="6376010"/>
              <a:ext cx="2484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Манифестът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за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обявяване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на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Независимостта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2" name="Картина 21">
              <a:extLst>
                <a:ext uri="{FF2B5EF4-FFF2-40B4-BE49-F238E27FC236}">
                  <a16:creationId xmlns:a16="http://schemas.microsoft.com/office/drawing/2014/main" id="{44CD8DE3-A3B6-4274-A8AE-1246F5AD8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3068960"/>
              <a:ext cx="2484884" cy="33311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865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id="{271C134D-234B-4927-8809-77276217CFF2}"/>
              </a:ext>
            </a:extLst>
          </p:cNvPr>
          <p:cNvGrpSpPr/>
          <p:nvPr/>
        </p:nvGrpSpPr>
        <p:grpSpPr>
          <a:xfrm>
            <a:off x="103216" y="700358"/>
            <a:ext cx="8937567" cy="5457285"/>
            <a:chOff x="103216" y="830549"/>
            <a:chExt cx="8937567" cy="5457285"/>
          </a:xfrm>
        </p:grpSpPr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A16EEC3D-5E56-4B14-B5D9-372F54DA2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" y="830549"/>
              <a:ext cx="8937567" cy="5118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40F43060-7E79-4ADA-88DC-1EC5ECFE8A9D}"/>
                </a:ext>
              </a:extLst>
            </p:cNvPr>
            <p:cNvSpPr txBox="1"/>
            <p:nvPr/>
          </p:nvSpPr>
          <p:spPr>
            <a:xfrm>
              <a:off x="3509881" y="5949280"/>
              <a:ext cx="212423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Балканските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войни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93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Първа Балканска война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24744"/>
            <a:ext cx="8891925" cy="2160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5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октомври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1912 г.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Сърбия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Черна гора,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Гърция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обявили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война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Македония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освободени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империя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принудена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да иска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примирие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70AD1C51-B50E-4940-95FA-3A56EE20CBAA}"/>
              </a:ext>
            </a:extLst>
          </p:cNvPr>
          <p:cNvGrpSpPr/>
          <p:nvPr/>
        </p:nvGrpSpPr>
        <p:grpSpPr>
          <a:xfrm>
            <a:off x="355852" y="2968874"/>
            <a:ext cx="5003493" cy="3759298"/>
            <a:chOff x="355852" y="2968874"/>
            <a:chExt cx="5003493" cy="3759298"/>
          </a:xfrm>
        </p:grpSpPr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AF9269B9-7814-4632-8C1D-AE174BE5F742}"/>
                </a:ext>
              </a:extLst>
            </p:cNvPr>
            <p:cNvSpPr txBox="1"/>
            <p:nvPr/>
          </p:nvSpPr>
          <p:spPr>
            <a:xfrm>
              <a:off x="1083421" y="6420395"/>
              <a:ext cx="3548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Цар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Фердинанд и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военното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командване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A6BA9181-CCC1-4D73-8206-0DDB15BC9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52" y="2968874"/>
              <a:ext cx="5003493" cy="34515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CC8EF371-10C0-4AE8-B718-D7A9DAFF530B}"/>
              </a:ext>
            </a:extLst>
          </p:cNvPr>
          <p:cNvGrpSpPr/>
          <p:nvPr/>
        </p:nvGrpSpPr>
        <p:grpSpPr>
          <a:xfrm>
            <a:off x="5825259" y="2862888"/>
            <a:ext cx="2750066" cy="3979604"/>
            <a:chOff x="5825259" y="2862888"/>
            <a:chExt cx="2750066" cy="3979604"/>
          </a:xfrm>
        </p:grpSpPr>
        <p:sp>
          <p:nvSpPr>
            <p:cNvPr id="18" name="Текстово поле 17">
              <a:extLst>
                <a:ext uri="{FF2B5EF4-FFF2-40B4-BE49-F238E27FC236}">
                  <a16:creationId xmlns:a16="http://schemas.microsoft.com/office/drawing/2014/main" id="{718C7EB6-7F01-400A-90E8-8BA4E82E8C53}"/>
                </a:ext>
              </a:extLst>
            </p:cNvPr>
            <p:cNvSpPr txBox="1"/>
            <p:nvPr/>
          </p:nvSpPr>
          <p:spPr>
            <a:xfrm>
              <a:off x="6192180" y="6319272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„На нож”, 1913 г., худ. Ярослав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Вешин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43266316-26C9-4EA9-AB0D-6D4D4AAB5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5259" y="2862888"/>
              <a:ext cx="2750066" cy="35211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347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Втора Балканска война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80728"/>
            <a:ext cx="8891925" cy="2448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Между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съюзниците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започнали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противоречия 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освободените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земи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нападнала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Сърбия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Гърция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Това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довело до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обединяване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всички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балкански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срещу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до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тяхната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победа.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Групиране 13">
            <a:extLst>
              <a:ext uri="{FF2B5EF4-FFF2-40B4-BE49-F238E27FC236}">
                <a16:creationId xmlns:a16="http://schemas.microsoft.com/office/drawing/2014/main" id="{85B45B7F-5C4C-4E27-9CF1-68984FE50853}"/>
              </a:ext>
            </a:extLst>
          </p:cNvPr>
          <p:cNvGrpSpPr/>
          <p:nvPr/>
        </p:nvGrpSpPr>
        <p:grpSpPr>
          <a:xfrm>
            <a:off x="55572" y="3140969"/>
            <a:ext cx="2284180" cy="3560145"/>
            <a:chOff x="55572" y="3140969"/>
            <a:chExt cx="2284180" cy="3560145"/>
          </a:xfrm>
        </p:grpSpPr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AF9269B9-7814-4632-8C1D-AE174BE5F742}"/>
                </a:ext>
              </a:extLst>
            </p:cNvPr>
            <p:cNvSpPr txBox="1"/>
            <p:nvPr/>
          </p:nvSpPr>
          <p:spPr>
            <a:xfrm>
              <a:off x="81538" y="6177894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Стоян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Данев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министър-председател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8" name="Картина 7">
              <a:extLst>
                <a:ext uri="{FF2B5EF4-FFF2-40B4-BE49-F238E27FC236}">
                  <a16:creationId xmlns:a16="http://schemas.microsoft.com/office/drawing/2014/main" id="{885AB878-D2D7-4C1F-915E-68A04C1B4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2" y="3140969"/>
              <a:ext cx="2284180" cy="30516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Групиране 15">
            <a:extLst>
              <a:ext uri="{FF2B5EF4-FFF2-40B4-BE49-F238E27FC236}">
                <a16:creationId xmlns:a16="http://schemas.microsoft.com/office/drawing/2014/main" id="{AFFF190A-2406-4E55-9AAB-811D22A039DF}"/>
              </a:ext>
            </a:extLst>
          </p:cNvPr>
          <p:cNvGrpSpPr/>
          <p:nvPr/>
        </p:nvGrpSpPr>
        <p:grpSpPr>
          <a:xfrm>
            <a:off x="6423610" y="3160543"/>
            <a:ext cx="2646285" cy="3536146"/>
            <a:chOff x="6423610" y="3160543"/>
            <a:chExt cx="2646285" cy="3536146"/>
          </a:xfrm>
        </p:grpSpPr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EB966342-9FAF-4146-9B76-8C02492A3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610" y="3160543"/>
              <a:ext cx="2646285" cy="3278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id="{10978CC8-D27F-45E4-8A1D-6A69E4D51CBE}"/>
                </a:ext>
              </a:extLst>
            </p:cNvPr>
            <p:cNvSpPr txBox="1"/>
            <p:nvPr/>
          </p:nvSpPr>
          <p:spPr>
            <a:xfrm>
              <a:off x="6630628" y="6388912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Генерал Михаил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Савов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id="{9ABABA1D-8401-4235-849F-CDFA7513B4B1}"/>
              </a:ext>
            </a:extLst>
          </p:cNvPr>
          <p:cNvGrpSpPr/>
          <p:nvPr/>
        </p:nvGrpSpPr>
        <p:grpSpPr>
          <a:xfrm>
            <a:off x="2428751" y="3140968"/>
            <a:ext cx="3894661" cy="3555721"/>
            <a:chOff x="2428751" y="3140968"/>
            <a:chExt cx="3894661" cy="3555721"/>
          </a:xfrm>
        </p:grpSpPr>
        <p:pic>
          <p:nvPicPr>
            <p:cNvPr id="13" name="Картина 12">
              <a:extLst>
                <a:ext uri="{FF2B5EF4-FFF2-40B4-BE49-F238E27FC236}">
                  <a16:creationId xmlns:a16="http://schemas.microsoft.com/office/drawing/2014/main" id="{92F158F8-2D01-482F-BF12-56D2AD5B0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751" y="3140968"/>
              <a:ext cx="3894661" cy="3278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Текстово поле 18">
              <a:extLst>
                <a:ext uri="{FF2B5EF4-FFF2-40B4-BE49-F238E27FC236}">
                  <a16:creationId xmlns:a16="http://schemas.microsoft.com/office/drawing/2014/main" id="{8F9107C6-5644-4AFF-9618-980A13D8BDE1}"/>
                </a:ext>
              </a:extLst>
            </p:cNvPr>
            <p:cNvSpPr txBox="1"/>
            <p:nvPr/>
          </p:nvSpPr>
          <p:spPr>
            <a:xfrm>
              <a:off x="3259957" y="6388912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Българската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войска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1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44711F5C-CCD8-434A-9D21-9B5E19B2A67C}"/>
              </a:ext>
            </a:extLst>
          </p:cNvPr>
          <p:cNvGrpSpPr/>
          <p:nvPr/>
        </p:nvGrpSpPr>
        <p:grpSpPr>
          <a:xfrm>
            <a:off x="46120" y="668661"/>
            <a:ext cx="9018407" cy="5520679"/>
            <a:chOff x="46120" y="636964"/>
            <a:chExt cx="9018407" cy="5520679"/>
          </a:xfrm>
        </p:grpSpPr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40F43060-7E79-4ADA-88DC-1EC5ECFE8A9D}"/>
                </a:ext>
              </a:extLst>
            </p:cNvPr>
            <p:cNvSpPr txBox="1"/>
            <p:nvPr/>
          </p:nvSpPr>
          <p:spPr>
            <a:xfrm>
              <a:off x="2954471" y="5819089"/>
              <a:ext cx="320170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Първа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и Втора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световна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война</a:t>
              </a:r>
            </a:p>
          </p:txBody>
        </p:sp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2264AC9C-9CDF-49DE-B286-07E41BB00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0" y="636964"/>
              <a:ext cx="9018407" cy="5182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520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България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 в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Първата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световна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 война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80728"/>
            <a:ext cx="8891925" cy="252028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1914 г.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избухнала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Първата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световна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война.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включила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надеждата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да си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върне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изгубените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територии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нейните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съюзници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изгубили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сключен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мирен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договор,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според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който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губи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територии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F2D35E27-B9D0-4E84-AE68-51292924453C}"/>
              </a:ext>
            </a:extLst>
          </p:cNvPr>
          <p:cNvGrpSpPr/>
          <p:nvPr/>
        </p:nvGrpSpPr>
        <p:grpSpPr>
          <a:xfrm>
            <a:off x="636207" y="3500959"/>
            <a:ext cx="2232248" cy="3357041"/>
            <a:chOff x="636207" y="3500959"/>
            <a:chExt cx="2232248" cy="3357041"/>
          </a:xfrm>
        </p:grpSpPr>
        <p:pic>
          <p:nvPicPr>
            <p:cNvPr id="3" name="Картина 2">
              <a:extLst>
                <a:ext uri="{FF2B5EF4-FFF2-40B4-BE49-F238E27FC236}">
                  <a16:creationId xmlns:a16="http://schemas.microsoft.com/office/drawing/2014/main" id="{03DAB3BF-58FD-4C37-82A1-3F1B5826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187" y="3500959"/>
              <a:ext cx="2138289" cy="28497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Текстово поле 6">
              <a:extLst>
                <a:ext uri="{FF2B5EF4-FFF2-40B4-BE49-F238E27FC236}">
                  <a16:creationId xmlns:a16="http://schemas.microsoft.com/office/drawing/2014/main" id="{D1F290AA-3EB6-4B4D-B46B-4C959FAC162F}"/>
                </a:ext>
              </a:extLst>
            </p:cNvPr>
            <p:cNvSpPr txBox="1"/>
            <p:nvPr/>
          </p:nvSpPr>
          <p:spPr>
            <a:xfrm>
              <a:off x="636207" y="6334780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Васил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Радославов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министър-председател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Групиране 7">
            <a:extLst>
              <a:ext uri="{FF2B5EF4-FFF2-40B4-BE49-F238E27FC236}">
                <a16:creationId xmlns:a16="http://schemas.microsoft.com/office/drawing/2014/main" id="{E2701247-C997-4AD7-BBEE-722930062D74}"/>
              </a:ext>
            </a:extLst>
          </p:cNvPr>
          <p:cNvGrpSpPr/>
          <p:nvPr/>
        </p:nvGrpSpPr>
        <p:grpSpPr>
          <a:xfrm>
            <a:off x="3496882" y="3500959"/>
            <a:ext cx="5051810" cy="3285663"/>
            <a:chOff x="3496882" y="3500959"/>
            <a:chExt cx="5051810" cy="3285663"/>
          </a:xfrm>
        </p:grpSpPr>
        <p:sp>
          <p:nvSpPr>
            <p:cNvPr id="18" name="Текстово поле 17">
              <a:extLst>
                <a:ext uri="{FF2B5EF4-FFF2-40B4-BE49-F238E27FC236}">
                  <a16:creationId xmlns:a16="http://schemas.microsoft.com/office/drawing/2014/main" id="{718C7EB6-7F01-400A-90E8-8BA4E82E8C53}"/>
                </a:ext>
              </a:extLst>
            </p:cNvPr>
            <p:cNvSpPr txBox="1"/>
            <p:nvPr/>
          </p:nvSpPr>
          <p:spPr>
            <a:xfrm>
              <a:off x="3496882" y="6478845"/>
              <a:ext cx="50518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Български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войници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F227072A-9482-47E7-BF8D-7E6217B89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38" y="3500959"/>
              <a:ext cx="5051098" cy="29778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966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България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във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Втората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световна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 война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80728"/>
            <a:ext cx="8891925" cy="2808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1939 г.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избухнала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Втората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световна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война,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включила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страната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Германия.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1940 г.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мирен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върната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Южна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Добруджа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9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септември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1944 г.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помощта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съветската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армия 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установило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комунистическо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управление.</a:t>
            </a: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06D1E90B-B162-4B40-9FA8-559A112293FF}"/>
              </a:ext>
            </a:extLst>
          </p:cNvPr>
          <p:cNvGrpSpPr/>
          <p:nvPr/>
        </p:nvGrpSpPr>
        <p:grpSpPr>
          <a:xfrm>
            <a:off x="3796380" y="3501195"/>
            <a:ext cx="4937560" cy="3384189"/>
            <a:chOff x="3796380" y="3501195"/>
            <a:chExt cx="4937560" cy="3384189"/>
          </a:xfrm>
        </p:grpSpPr>
        <p:sp>
          <p:nvSpPr>
            <p:cNvPr id="18" name="Текстово поле 17">
              <a:extLst>
                <a:ext uri="{FF2B5EF4-FFF2-40B4-BE49-F238E27FC236}">
                  <a16:creationId xmlns:a16="http://schemas.microsoft.com/office/drawing/2014/main" id="{718C7EB6-7F01-400A-90E8-8BA4E82E8C53}"/>
                </a:ext>
              </a:extLst>
            </p:cNvPr>
            <p:cNvSpPr txBox="1"/>
            <p:nvPr/>
          </p:nvSpPr>
          <p:spPr>
            <a:xfrm>
              <a:off x="3954003" y="6577607"/>
              <a:ext cx="4622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София след англо-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американски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бомбардировки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" name="Картина 2">
              <a:extLst>
                <a:ext uri="{FF2B5EF4-FFF2-40B4-BE49-F238E27FC236}">
                  <a16:creationId xmlns:a16="http://schemas.microsoft.com/office/drawing/2014/main" id="{97C986C8-6EBA-400C-96E5-065D4FBF8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380" y="3501195"/>
              <a:ext cx="4937560" cy="3085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2E2988D8-EB3C-4659-9ABD-8F88198C8B25}"/>
              </a:ext>
            </a:extLst>
          </p:cNvPr>
          <p:cNvGrpSpPr/>
          <p:nvPr/>
        </p:nvGrpSpPr>
        <p:grpSpPr>
          <a:xfrm>
            <a:off x="381733" y="3501195"/>
            <a:ext cx="2835019" cy="3384189"/>
            <a:chOff x="381733" y="3501195"/>
            <a:chExt cx="2835019" cy="3384189"/>
          </a:xfrm>
        </p:grpSpPr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AF9269B9-7814-4632-8C1D-AE174BE5F742}"/>
                </a:ext>
              </a:extLst>
            </p:cNvPr>
            <p:cNvSpPr txBox="1"/>
            <p:nvPr/>
          </p:nvSpPr>
          <p:spPr>
            <a:xfrm>
              <a:off x="424638" y="6577607"/>
              <a:ext cx="274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Цар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 Борис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III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38ED2E5E-51DD-4FB6-88C5-4994A8F3C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3" y="3501195"/>
              <a:ext cx="2835019" cy="3085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4497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320</Words>
  <Application>Microsoft Office PowerPoint</Application>
  <PresentationFormat>Презентация на цял екран (4:3)</PresentationFormat>
  <Paragraphs>52</Paragraphs>
  <Slides>9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Office Theme</vt:lpstr>
      <vt:lpstr>Борби за национално обединение</vt:lpstr>
      <vt:lpstr>Македония и Одринско в борба за свобода</vt:lpstr>
      <vt:lpstr>Независимостта</vt:lpstr>
      <vt:lpstr>Презентация на PowerPoint</vt:lpstr>
      <vt:lpstr>Първа Балканска война</vt:lpstr>
      <vt:lpstr>Втора Балканска война</vt:lpstr>
      <vt:lpstr>Презентация на PowerPoint</vt:lpstr>
      <vt:lpstr>България в Първата световна война</vt:lpstr>
      <vt:lpstr>България във Втората световна война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121</cp:revision>
  <dcterms:created xsi:type="dcterms:W3CDTF">2012-10-16T15:49:21Z</dcterms:created>
  <dcterms:modified xsi:type="dcterms:W3CDTF">2020-04-03T14:04:28Z</dcterms:modified>
</cp:coreProperties>
</file>