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1"/>
  </p:notesMasterIdLst>
  <p:sldIdLst>
    <p:sldId id="256" r:id="rId2"/>
    <p:sldId id="282" r:id="rId3"/>
    <p:sldId id="272" r:id="rId4"/>
    <p:sldId id="285" r:id="rId5"/>
    <p:sldId id="286" r:id="rId6"/>
    <p:sldId id="287" r:id="rId7"/>
    <p:sldId id="289" r:id="rId8"/>
    <p:sldId id="288" r:id="rId9"/>
    <p:sldId id="29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8" autoAdjust="0"/>
    <p:restoredTop sz="94660"/>
  </p:normalViewPr>
  <p:slideViewPr>
    <p:cSldViewPr>
      <p:cViewPr varScale="1">
        <p:scale>
          <a:sx n="106" d="100"/>
          <a:sy n="106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4C6E-10A5-425E-A605-7C070182CBAB}" type="datetimeFigureOut">
              <a:rPr lang="bg-BG" smtClean="0"/>
              <a:t>6.4.2020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10659-929D-489B-A736-E174E94A13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031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228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284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992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778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6164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98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732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166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73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112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0250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76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074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34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971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74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998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2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1"/>
            </a:gs>
            <a:gs pos="82000">
              <a:schemeClr val="accent3">
                <a:lumMod val="20000"/>
                <a:lumOff val="80000"/>
                <a:alpha val="80000"/>
              </a:schemeClr>
            </a:gs>
            <a:gs pos="97000">
              <a:schemeClr val="accent3">
                <a:lumMod val="40000"/>
                <a:lumOff val="60000"/>
                <a:alpha val="62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0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DD5E-EA63-48E2-9629-7E17C0CA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272" y="2919079"/>
            <a:ext cx="9468544" cy="101984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bg-BG" sz="6500" b="1" dirty="0">
                <a:ln/>
                <a:solidFill>
                  <a:schemeClr val="accent3"/>
                </a:solidFill>
                <a:latin typeface="Comic Sans MS" pitchFamily="66" charset="0"/>
              </a:rPr>
              <a:t>Преходна област</a:t>
            </a:r>
            <a:endParaRPr lang="en-US" sz="65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4B59C84D-F606-43BB-A14A-1E7AFCC4FD20}"/>
              </a:ext>
            </a:extLst>
          </p:cNvPr>
          <p:cNvGrpSpPr/>
          <p:nvPr/>
        </p:nvGrpSpPr>
        <p:grpSpPr>
          <a:xfrm>
            <a:off x="514703" y="431802"/>
            <a:ext cx="8114594" cy="5994397"/>
            <a:chOff x="395536" y="476672"/>
            <a:chExt cx="8114594" cy="5994397"/>
          </a:xfrm>
        </p:grpSpPr>
        <p:sp>
          <p:nvSpPr>
            <p:cNvPr id="4" name="Текстово поле 3">
              <a:extLst>
                <a:ext uri="{FF2B5EF4-FFF2-40B4-BE49-F238E27FC236}">
                  <a16:creationId xmlns:a16="http://schemas.microsoft.com/office/drawing/2014/main" id="{4059342B-5E66-44FB-B876-E3F627FB2A17}"/>
                </a:ext>
              </a:extLst>
            </p:cNvPr>
            <p:cNvSpPr txBox="1"/>
            <p:nvPr/>
          </p:nvSpPr>
          <p:spPr>
            <a:xfrm>
              <a:off x="3156689" y="6132515"/>
              <a:ext cx="259228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Природни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области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9CBC64-DE47-48D3-8C50-EB7B50EE5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476672"/>
              <a:ext cx="8114594" cy="56558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02164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Географско положение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" y="4581128"/>
            <a:ext cx="8891925" cy="19442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Преходната област на запад граничи със Сърбия, а на изток достига до Черноморското крайбрежие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 север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граничи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със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Старопланинската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а на юг – с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Рило-Родопската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държавната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ни граница с Турция.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E2250A68-14BA-4E9D-A1C9-CC098F651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202919"/>
            <a:ext cx="9000000" cy="310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86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Релеф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980728"/>
            <a:ext cx="8891925" cy="26642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включват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Задбалканските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котловини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Средна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гора,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Краище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Бургаската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низина, Сакар,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Странджа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Тук 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разположена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най-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обширната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низина в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Горнотракийската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Най-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високата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точка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Черни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връх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(2290 м),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който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издига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планината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Витоша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20" name="Групиране 19">
            <a:extLst>
              <a:ext uri="{FF2B5EF4-FFF2-40B4-BE49-F238E27FC236}">
                <a16:creationId xmlns:a16="http://schemas.microsoft.com/office/drawing/2014/main" id="{73BA8F0A-F705-4C01-8B01-493FE03F3B3D}"/>
              </a:ext>
            </a:extLst>
          </p:cNvPr>
          <p:cNvGrpSpPr/>
          <p:nvPr/>
        </p:nvGrpSpPr>
        <p:grpSpPr>
          <a:xfrm>
            <a:off x="4577163" y="3595583"/>
            <a:ext cx="4467092" cy="3289801"/>
            <a:chOff x="4577163" y="3595583"/>
            <a:chExt cx="4467092" cy="3289801"/>
          </a:xfrm>
        </p:grpSpPr>
        <p:sp>
          <p:nvSpPr>
            <p:cNvPr id="13" name="Текстово поле 12">
              <a:extLst>
                <a:ext uri="{FF2B5EF4-FFF2-40B4-BE49-F238E27FC236}">
                  <a16:creationId xmlns:a16="http://schemas.microsoft.com/office/drawing/2014/main" id="{38D1FE7C-9A01-4569-859F-80CAEA3E29D1}"/>
                </a:ext>
              </a:extLst>
            </p:cNvPr>
            <p:cNvSpPr txBox="1"/>
            <p:nvPr/>
          </p:nvSpPr>
          <p:spPr>
            <a:xfrm>
              <a:off x="5117164" y="6577607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Черни връх</a:t>
              </a:r>
            </a:p>
          </p:txBody>
        </p:sp>
        <p:pic>
          <p:nvPicPr>
            <p:cNvPr id="16" name="Картина 15">
              <a:extLst>
                <a:ext uri="{FF2B5EF4-FFF2-40B4-BE49-F238E27FC236}">
                  <a16:creationId xmlns:a16="http://schemas.microsoft.com/office/drawing/2014/main" id="{7796E692-AEF2-4822-BB68-E6B01239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163" y="3595583"/>
              <a:ext cx="4467092" cy="29594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9" name="Групиране 18">
            <a:extLst>
              <a:ext uri="{FF2B5EF4-FFF2-40B4-BE49-F238E27FC236}">
                <a16:creationId xmlns:a16="http://schemas.microsoft.com/office/drawing/2014/main" id="{2709BB2A-A1E9-40A1-91FD-794260FCD127}"/>
              </a:ext>
            </a:extLst>
          </p:cNvPr>
          <p:cNvGrpSpPr/>
          <p:nvPr/>
        </p:nvGrpSpPr>
        <p:grpSpPr>
          <a:xfrm>
            <a:off x="46007" y="3607080"/>
            <a:ext cx="4456582" cy="3278304"/>
            <a:chOff x="46007" y="3607080"/>
            <a:chExt cx="4456582" cy="3278304"/>
          </a:xfrm>
        </p:grpSpPr>
        <p:sp>
          <p:nvSpPr>
            <p:cNvPr id="12" name="Текстово поле 11">
              <a:extLst>
                <a:ext uri="{FF2B5EF4-FFF2-40B4-BE49-F238E27FC236}">
                  <a16:creationId xmlns:a16="http://schemas.microsoft.com/office/drawing/2014/main" id="{212F5EBF-163F-482E-AE7A-FA470584ED36}"/>
                </a:ext>
              </a:extLst>
            </p:cNvPr>
            <p:cNvSpPr txBox="1"/>
            <p:nvPr/>
          </p:nvSpPr>
          <p:spPr>
            <a:xfrm>
              <a:off x="580753" y="6577607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Странджа</a:t>
              </a:r>
            </a:p>
          </p:txBody>
        </p:sp>
        <p:pic>
          <p:nvPicPr>
            <p:cNvPr id="18" name="Картина 17">
              <a:extLst>
                <a:ext uri="{FF2B5EF4-FFF2-40B4-BE49-F238E27FC236}">
                  <a16:creationId xmlns:a16="http://schemas.microsoft.com/office/drawing/2014/main" id="{0900E4AA-6D33-4DF6-B611-62554D97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7" y="3607080"/>
              <a:ext cx="4456582" cy="29594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75362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Води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980728"/>
            <a:ext cx="8891925" cy="23042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протичат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реките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Марица,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Тунджа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Струма,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Искър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техните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притоци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реките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построени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язовири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богата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минерални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извори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Банкя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Сапарева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баня и др.</a:t>
            </a:r>
          </a:p>
        </p:txBody>
      </p:sp>
      <p:grpSp>
        <p:nvGrpSpPr>
          <p:cNvPr id="19" name="Групиране 18">
            <a:extLst>
              <a:ext uri="{FF2B5EF4-FFF2-40B4-BE49-F238E27FC236}">
                <a16:creationId xmlns:a16="http://schemas.microsoft.com/office/drawing/2014/main" id="{F2AD8BF1-8AC6-4EF6-8A9D-69E9A2581687}"/>
              </a:ext>
            </a:extLst>
          </p:cNvPr>
          <p:cNvGrpSpPr/>
          <p:nvPr/>
        </p:nvGrpSpPr>
        <p:grpSpPr>
          <a:xfrm>
            <a:off x="3304624" y="3139279"/>
            <a:ext cx="5644877" cy="3718721"/>
            <a:chOff x="3304624" y="3139279"/>
            <a:chExt cx="5644877" cy="3718721"/>
          </a:xfrm>
        </p:grpSpPr>
        <p:sp>
          <p:nvSpPr>
            <p:cNvPr id="10" name="Текстово поле 9">
              <a:extLst>
                <a:ext uri="{FF2B5EF4-FFF2-40B4-BE49-F238E27FC236}">
                  <a16:creationId xmlns:a16="http://schemas.microsoft.com/office/drawing/2014/main" id="{AD1ECBBD-D6AC-4737-8738-EA9C0A78F73E}"/>
                </a:ext>
              </a:extLst>
            </p:cNvPr>
            <p:cNvSpPr txBox="1"/>
            <p:nvPr/>
          </p:nvSpPr>
          <p:spPr>
            <a:xfrm>
              <a:off x="4433517" y="6550223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Язовир Копринка</a:t>
              </a:r>
            </a:p>
          </p:txBody>
        </p:sp>
        <p:pic>
          <p:nvPicPr>
            <p:cNvPr id="14" name="Картина 13">
              <a:extLst>
                <a:ext uri="{FF2B5EF4-FFF2-40B4-BE49-F238E27FC236}">
                  <a16:creationId xmlns:a16="http://schemas.microsoft.com/office/drawing/2014/main" id="{ADA4C742-EFB0-4A2C-8940-CBC8636BC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624" y="3139279"/>
              <a:ext cx="5644877" cy="33860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7" name="Групиране 16">
            <a:extLst>
              <a:ext uri="{FF2B5EF4-FFF2-40B4-BE49-F238E27FC236}">
                <a16:creationId xmlns:a16="http://schemas.microsoft.com/office/drawing/2014/main" id="{B4C081F6-2555-43BB-9A36-46E4A861308E}"/>
              </a:ext>
            </a:extLst>
          </p:cNvPr>
          <p:cNvGrpSpPr/>
          <p:nvPr/>
        </p:nvGrpSpPr>
        <p:grpSpPr>
          <a:xfrm>
            <a:off x="143237" y="3139279"/>
            <a:ext cx="2988603" cy="3718720"/>
            <a:chOff x="143237" y="3139279"/>
            <a:chExt cx="2988603" cy="3718720"/>
          </a:xfrm>
        </p:grpSpPr>
        <p:sp>
          <p:nvSpPr>
            <p:cNvPr id="7" name="Текстово поле 6">
              <a:extLst>
                <a:ext uri="{FF2B5EF4-FFF2-40B4-BE49-F238E27FC236}">
                  <a16:creationId xmlns:a16="http://schemas.microsoft.com/office/drawing/2014/main" id="{04A5053A-A27A-4078-BA29-3F8E7AC64927}"/>
                </a:ext>
              </a:extLst>
            </p:cNvPr>
            <p:cNvSpPr txBox="1"/>
            <p:nvPr/>
          </p:nvSpPr>
          <p:spPr>
            <a:xfrm>
              <a:off x="168868" y="6550222"/>
              <a:ext cx="2937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Земенски пролом, р. Струма</a:t>
              </a:r>
            </a:p>
          </p:txBody>
        </p:sp>
        <p:pic>
          <p:nvPicPr>
            <p:cNvPr id="16" name="Картина 15">
              <a:extLst>
                <a:ext uri="{FF2B5EF4-FFF2-40B4-BE49-F238E27FC236}">
                  <a16:creationId xmlns:a16="http://schemas.microsoft.com/office/drawing/2014/main" id="{FCB28966-D257-4A28-8DB0-9585F7613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37" y="3139279"/>
              <a:ext cx="2988603" cy="33860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0939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Растителност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4752528"/>
            <a:ext cx="8891925" cy="23488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Естествената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растителност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низините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котловините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заменена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със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селскостопански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растения.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планинските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части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има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широколистни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гори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иглолистни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във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Витоша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Планината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Странджа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най-богата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дъбови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гори.</a:t>
            </a: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0585068D-69F7-4ACE-B7B1-0E95D1FE2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81" y="908720"/>
            <a:ext cx="6582638" cy="3843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019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Животински свят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1005744"/>
            <a:ext cx="8891925" cy="17751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Основни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животински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представители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сърна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елен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дива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свиня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лисица.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Странджа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срещат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колхидски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фазан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чакал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във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Витоша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глухар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25" name="Групиране 24">
            <a:extLst>
              <a:ext uri="{FF2B5EF4-FFF2-40B4-BE49-F238E27FC236}">
                <a16:creationId xmlns:a16="http://schemas.microsoft.com/office/drawing/2014/main" id="{A7421115-3957-41B7-8EB2-DB9644F38FA0}"/>
              </a:ext>
            </a:extLst>
          </p:cNvPr>
          <p:cNvGrpSpPr/>
          <p:nvPr/>
        </p:nvGrpSpPr>
        <p:grpSpPr>
          <a:xfrm>
            <a:off x="69973" y="3140968"/>
            <a:ext cx="4462868" cy="3599575"/>
            <a:chOff x="69973" y="3140968"/>
            <a:chExt cx="4462868" cy="3599575"/>
          </a:xfrm>
        </p:grpSpPr>
        <p:sp>
          <p:nvSpPr>
            <p:cNvPr id="14" name="Текстово поле 13">
              <a:extLst>
                <a:ext uri="{FF2B5EF4-FFF2-40B4-BE49-F238E27FC236}">
                  <a16:creationId xmlns:a16="http://schemas.microsoft.com/office/drawing/2014/main" id="{F56110A1-2B93-440F-B974-88A06421C1F4}"/>
                </a:ext>
              </a:extLst>
            </p:cNvPr>
            <p:cNvSpPr txBox="1"/>
            <p:nvPr/>
          </p:nvSpPr>
          <p:spPr>
            <a:xfrm>
              <a:off x="529219" y="6432766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Чакал</a:t>
              </a:r>
            </a:p>
          </p:txBody>
        </p:sp>
        <p:pic>
          <p:nvPicPr>
            <p:cNvPr id="22" name="Картина 21">
              <a:extLst>
                <a:ext uri="{FF2B5EF4-FFF2-40B4-BE49-F238E27FC236}">
                  <a16:creationId xmlns:a16="http://schemas.microsoft.com/office/drawing/2014/main" id="{7AF52BDB-AAA9-404F-8213-A925D7D7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3" y="3140968"/>
              <a:ext cx="4462868" cy="3311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6" name="Групиране 25">
            <a:extLst>
              <a:ext uri="{FF2B5EF4-FFF2-40B4-BE49-F238E27FC236}">
                <a16:creationId xmlns:a16="http://schemas.microsoft.com/office/drawing/2014/main" id="{8CBE1282-7BC8-4633-BEE2-84FBC5EC40CD}"/>
              </a:ext>
            </a:extLst>
          </p:cNvPr>
          <p:cNvGrpSpPr/>
          <p:nvPr/>
        </p:nvGrpSpPr>
        <p:grpSpPr>
          <a:xfrm>
            <a:off x="4658637" y="3140968"/>
            <a:ext cx="4415390" cy="3599575"/>
            <a:chOff x="4658637" y="3140968"/>
            <a:chExt cx="4415390" cy="3599575"/>
          </a:xfrm>
        </p:grpSpPr>
        <p:sp>
          <p:nvSpPr>
            <p:cNvPr id="19" name="Текстово поле 18">
              <a:extLst>
                <a:ext uri="{FF2B5EF4-FFF2-40B4-BE49-F238E27FC236}">
                  <a16:creationId xmlns:a16="http://schemas.microsoft.com/office/drawing/2014/main" id="{0B4B3213-050A-4908-81F8-26917D8C81F7}"/>
                </a:ext>
              </a:extLst>
            </p:cNvPr>
            <p:cNvSpPr txBox="1"/>
            <p:nvPr/>
          </p:nvSpPr>
          <p:spPr>
            <a:xfrm>
              <a:off x="5172787" y="6432766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Колхидски</a:t>
              </a:r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фазан</a:t>
              </a:r>
            </a:p>
          </p:txBody>
        </p:sp>
        <p:pic>
          <p:nvPicPr>
            <p:cNvPr id="24" name="Картина 23">
              <a:extLst>
                <a:ext uri="{FF2B5EF4-FFF2-40B4-BE49-F238E27FC236}">
                  <a16:creationId xmlns:a16="http://schemas.microsoft.com/office/drawing/2014/main" id="{1ACA8C6D-097F-4428-81D2-D2AF1DEAB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637" y="3140968"/>
              <a:ext cx="4415390" cy="3311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7205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Природно лице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6" y="4365104"/>
            <a:ext cx="8891925" cy="25649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полезните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изкопаеми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срещат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въглища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медни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руди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мрамори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гипс и др.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котловините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низините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лятото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горещо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зимата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по-топла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планините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лятото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прохладно, 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зимата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студена.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Почвената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покривка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смолници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канелени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горски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кафяви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горски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386EA9CB-BD0A-46D8-A11A-C90D11CFC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29" y="836712"/>
            <a:ext cx="6401341" cy="355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2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Стопанска дейност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" y="4293096"/>
            <a:ext cx="8891925" cy="22322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Развива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земеделие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добив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полезни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изкопаеми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туризъм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Тук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намират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едни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най-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големите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градове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София, Пловдив, Стара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Загора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Сливен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живее около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половината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население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страната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1694730A-9960-444F-B3CB-E8016EE71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099802"/>
            <a:ext cx="9000000" cy="3114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леди тел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1182</TotalTime>
  <Words>308</Words>
  <Application>Microsoft Office PowerPoint</Application>
  <PresentationFormat>On-screen Show (4:3)</PresentationFormat>
  <Paragraphs>49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Wingdings</vt:lpstr>
      <vt:lpstr>Office Theme</vt:lpstr>
      <vt:lpstr>Преходна област</vt:lpstr>
      <vt:lpstr>PowerPoint Presentation</vt:lpstr>
      <vt:lpstr>Географско положение</vt:lpstr>
      <vt:lpstr>Релеф </vt:lpstr>
      <vt:lpstr>Води </vt:lpstr>
      <vt:lpstr>Растителност </vt:lpstr>
      <vt:lpstr>Животински свят </vt:lpstr>
      <vt:lpstr>Природно лице </vt:lpstr>
      <vt:lpstr>Стопанска дейност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Траките</dc:title>
  <dc:creator>Your User Name</dc:creator>
  <cp:lastModifiedBy>Ivan Parvanov</cp:lastModifiedBy>
  <cp:revision>130</cp:revision>
  <dcterms:created xsi:type="dcterms:W3CDTF">2012-10-16T15:49:21Z</dcterms:created>
  <dcterms:modified xsi:type="dcterms:W3CDTF">2020-04-06T14:11:55Z</dcterms:modified>
</cp:coreProperties>
</file>