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8"/>
  </p:notesMasterIdLst>
  <p:sldIdLst>
    <p:sldId id="256" r:id="rId2"/>
    <p:sldId id="285" r:id="rId3"/>
    <p:sldId id="272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829477"/>
            <a:ext cx="9468544" cy="119904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65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Възход</a:t>
            </a:r>
            <a:r>
              <a:rPr lang="ru-RU" sz="65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65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Второто</a:t>
            </a:r>
            <a:r>
              <a:rPr lang="ru-RU" sz="65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65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българско</a:t>
            </a:r>
            <a:r>
              <a:rPr lang="ru-RU" sz="65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царство</a:t>
            </a:r>
            <a:endParaRPr lang="en-US" sz="65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146F2F9D-2467-47C1-BDF8-47D0B7AEDBB7}"/>
              </a:ext>
            </a:extLst>
          </p:cNvPr>
          <p:cNvGrpSpPr/>
          <p:nvPr/>
        </p:nvGrpSpPr>
        <p:grpSpPr>
          <a:xfrm>
            <a:off x="1043608" y="210966"/>
            <a:ext cx="7056784" cy="6436069"/>
            <a:chOff x="1043608" y="403718"/>
            <a:chExt cx="7056784" cy="6436069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DC781D17-A7BD-45C7-81CF-68051184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03718"/>
              <a:ext cx="7056784" cy="6050564"/>
            </a:xfrm>
            <a:prstGeom prst="rect">
              <a:avLst/>
            </a:prstGeom>
          </p:spPr>
        </p:pic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DCE15B6D-6F91-403B-BEAE-E2431FD69027}"/>
                </a:ext>
              </a:extLst>
            </p:cNvPr>
            <p:cNvSpPr txBox="1"/>
            <p:nvPr/>
          </p:nvSpPr>
          <p:spPr>
            <a:xfrm>
              <a:off x="2555776" y="6501233"/>
              <a:ext cx="403244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Възход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Второто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царство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0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Асен и Петър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1"/>
            <a:ext cx="8891925" cy="187220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1185 г.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братята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Асен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Петър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вдигнали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въстание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срещу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Византия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възстановили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крепостта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1187 г. Византия признала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възобновеното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царство.</a:t>
            </a:r>
          </a:p>
        </p:txBody>
      </p: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81D45ED9-0452-4D29-99CF-0F018AB187DC}"/>
              </a:ext>
            </a:extLst>
          </p:cNvPr>
          <p:cNvGrpSpPr/>
          <p:nvPr/>
        </p:nvGrpSpPr>
        <p:grpSpPr>
          <a:xfrm>
            <a:off x="179512" y="3284984"/>
            <a:ext cx="3987096" cy="3404121"/>
            <a:chOff x="179512" y="3284984"/>
            <a:chExt cx="3987096" cy="3404121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283382" y="6381328"/>
              <a:ext cx="3779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Църквата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“Св.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Димитър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”, В.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Търново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BECEA872-ABF4-4206-A797-1450BE6F9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284984"/>
              <a:ext cx="3987096" cy="2986104"/>
            </a:xfrm>
            <a:prstGeom prst="rect">
              <a:avLst/>
            </a:prstGeom>
          </p:spPr>
        </p:pic>
      </p:grp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0BFB4A96-AA61-48BD-8E82-41278B63C745}"/>
              </a:ext>
            </a:extLst>
          </p:cNvPr>
          <p:cNvGrpSpPr/>
          <p:nvPr/>
        </p:nvGrpSpPr>
        <p:grpSpPr>
          <a:xfrm>
            <a:off x="4386072" y="3717032"/>
            <a:ext cx="4610192" cy="3118025"/>
            <a:chOff x="4386072" y="3717032"/>
            <a:chExt cx="4610192" cy="3118025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A867BF4A-7DCF-4946-9322-9B7615A0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072" y="3717032"/>
              <a:ext cx="4610192" cy="2592288"/>
            </a:xfrm>
            <a:prstGeom prst="rect">
              <a:avLst/>
            </a:prstGeom>
          </p:spPr>
        </p:pic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5DC88704-A2AC-40C6-8665-3AE2131EC91B}"/>
                </a:ext>
              </a:extLst>
            </p:cNvPr>
            <p:cNvSpPr txBox="1"/>
            <p:nvPr/>
          </p:nvSpPr>
          <p:spPr>
            <a:xfrm>
              <a:off x="4854964" y="6311837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Обявяване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въстанието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Петър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Асен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., худ. Д.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Гюдженов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Цар Калоян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1"/>
            <a:ext cx="8891925" cy="18722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Калоян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разширил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границите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юг.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Той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сключил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договор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римския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папа и получил признание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си титла.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1205 г.  в битка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Одрин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победил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кръстоносците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пленил 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техния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император Балдуин.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89BACD0F-A583-4ACC-BE13-2C5C92EF4D50}"/>
              </a:ext>
            </a:extLst>
          </p:cNvPr>
          <p:cNvGrpSpPr/>
          <p:nvPr/>
        </p:nvGrpSpPr>
        <p:grpSpPr>
          <a:xfrm>
            <a:off x="5996760" y="3798854"/>
            <a:ext cx="2811056" cy="2778870"/>
            <a:chOff x="5996760" y="3798854"/>
            <a:chExt cx="2811056" cy="2778870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6076469" y="6269947"/>
              <a:ext cx="2651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Пръстенът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Калоян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FA5D10D0-4D50-4AA6-AF88-FA8328C2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760" y="3798854"/>
              <a:ext cx="2811056" cy="2366450"/>
            </a:xfrm>
            <a:prstGeom prst="rect">
              <a:avLst/>
            </a:prstGeom>
          </p:spPr>
        </p:pic>
      </p:grp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1D131215-6E26-4CB1-A1EE-F5DE60024F7C}"/>
              </a:ext>
            </a:extLst>
          </p:cNvPr>
          <p:cNvGrpSpPr/>
          <p:nvPr/>
        </p:nvGrpSpPr>
        <p:grpSpPr>
          <a:xfrm>
            <a:off x="251520" y="3429000"/>
            <a:ext cx="5515359" cy="3148724"/>
            <a:chOff x="144570" y="3429000"/>
            <a:chExt cx="5515359" cy="3148724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E9FEA379-F22B-41A6-AE9F-B2CB98E8F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70" y="3429000"/>
              <a:ext cx="5515359" cy="2747174"/>
            </a:xfrm>
            <a:prstGeom prst="rect">
              <a:avLst/>
            </a:prstGeom>
          </p:spPr>
        </p:pic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2E35705B-B581-4B63-8A63-9DA022E14A9C}"/>
                </a:ext>
              </a:extLst>
            </p:cNvPr>
            <p:cNvSpPr txBox="1"/>
            <p:nvPr/>
          </p:nvSpPr>
          <p:spPr>
            <a:xfrm>
              <a:off x="597993" y="6269947"/>
              <a:ext cx="460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Битката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при град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Одрин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Цветан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Димчевски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3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Цар Иван Асен Втори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8891925" cy="25202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неговото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управление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границите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опрели до три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морета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Черно,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Егейско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Адриатическо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Победил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византийския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император Теодор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Комнин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битката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с.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Клокотница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църква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призната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патриаршия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04F15EEB-F3B9-40E4-A523-FD8739CAFCDA}"/>
              </a:ext>
            </a:extLst>
          </p:cNvPr>
          <p:cNvGrpSpPr/>
          <p:nvPr/>
        </p:nvGrpSpPr>
        <p:grpSpPr>
          <a:xfrm>
            <a:off x="539552" y="3069003"/>
            <a:ext cx="4280386" cy="3740549"/>
            <a:chOff x="313203" y="3069003"/>
            <a:chExt cx="4280386" cy="3740549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536402" y="6286332"/>
              <a:ext cx="3833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Иван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Асен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Втори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в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битката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Клокотница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Васил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Горанов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77F01A31-978D-469B-AAA3-5B439B63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3" y="3069003"/>
              <a:ext cx="4280386" cy="3072376"/>
            </a:xfrm>
            <a:prstGeom prst="rect">
              <a:avLst/>
            </a:prstGeom>
          </p:spPr>
        </p:pic>
      </p:grp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1554FF35-A21F-41B2-9B85-064E05F79566}"/>
              </a:ext>
            </a:extLst>
          </p:cNvPr>
          <p:cNvGrpSpPr/>
          <p:nvPr/>
        </p:nvGrpSpPr>
        <p:grpSpPr>
          <a:xfrm>
            <a:off x="5292080" y="3025740"/>
            <a:ext cx="3329120" cy="3584691"/>
            <a:chOff x="5292080" y="3025740"/>
            <a:chExt cx="3329120" cy="3584691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0D7D0695-CF8E-465A-B475-55CD696AF2A2}"/>
                </a:ext>
              </a:extLst>
            </p:cNvPr>
            <p:cNvSpPr txBox="1"/>
            <p:nvPr/>
          </p:nvSpPr>
          <p:spPr>
            <a:xfrm>
              <a:off x="5630821" y="6302654"/>
              <a:ext cx="2651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Златна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монета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28B01240-0E4A-4504-A6D5-18194F0A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025740"/>
              <a:ext cx="3329120" cy="3204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Търново 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692696"/>
            <a:ext cx="8891925" cy="25202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столица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разположена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три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хълма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хълма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Царевец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дворец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патриаршията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църквата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“Св. 40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мъченици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”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погребани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владетелите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фамилията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Асеневци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EC0FFC2-D22E-4A69-B32B-784DC63E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38396"/>
            <a:ext cx="2664296" cy="3746988"/>
          </a:xfrm>
          <a:prstGeom prst="rect">
            <a:avLst/>
          </a:prstGeom>
        </p:spPr>
      </p:pic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45A1D791-0B5C-4372-BFD1-A26B9D62A5FD}"/>
              </a:ext>
            </a:extLst>
          </p:cNvPr>
          <p:cNvGrpSpPr/>
          <p:nvPr/>
        </p:nvGrpSpPr>
        <p:grpSpPr>
          <a:xfrm>
            <a:off x="3888431" y="3379402"/>
            <a:ext cx="4644009" cy="3453719"/>
            <a:chOff x="3888431" y="3379402"/>
            <a:chExt cx="4644009" cy="3453719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4778139" y="6525344"/>
              <a:ext cx="2864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Църквата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“Св. 40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мъченици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”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27860875-6421-461B-AD97-4EFDA6AE1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431" y="3379402"/>
              <a:ext cx="4644009" cy="3145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222</Words>
  <Application>Microsoft Office PowerPoint</Application>
  <PresentationFormat>Презентация на цял екран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Office Theme</vt:lpstr>
      <vt:lpstr>Възход на Второто българско царство</vt:lpstr>
      <vt:lpstr>Презентация на PowerPoint</vt:lpstr>
      <vt:lpstr>Асен и Петър</vt:lpstr>
      <vt:lpstr>Цар Калоян</vt:lpstr>
      <vt:lpstr>Цар Иван Асен Втори</vt:lpstr>
      <vt:lpstr>Търново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93</cp:revision>
  <dcterms:created xsi:type="dcterms:W3CDTF">2012-10-16T15:49:21Z</dcterms:created>
  <dcterms:modified xsi:type="dcterms:W3CDTF">2020-04-01T09:33:47Z</dcterms:modified>
</cp:coreProperties>
</file>